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Lst>
  <p:notesMasterIdLst>
    <p:notesMasterId r:id="rId26"/>
  </p:notesMasterIdLst>
  <p:sldIdLst>
    <p:sldId id="256" r:id="rId2"/>
    <p:sldId id="280" r:id="rId3"/>
    <p:sldId id="281" r:id="rId4"/>
    <p:sldId id="259" r:id="rId5"/>
    <p:sldId id="282" r:id="rId6"/>
    <p:sldId id="283" r:id="rId7"/>
    <p:sldId id="284" r:id="rId8"/>
    <p:sldId id="285" r:id="rId9"/>
    <p:sldId id="286" r:id="rId10"/>
    <p:sldId id="287" r:id="rId11"/>
    <p:sldId id="288" r:id="rId12"/>
    <p:sldId id="289" r:id="rId13"/>
    <p:sldId id="290" r:id="rId14"/>
    <p:sldId id="269" r:id="rId15"/>
    <p:sldId id="291" r:id="rId16"/>
    <p:sldId id="292" r:id="rId17"/>
    <p:sldId id="293" r:id="rId18"/>
    <p:sldId id="294" r:id="rId19"/>
    <p:sldId id="295" r:id="rId20"/>
    <p:sldId id="296" r:id="rId21"/>
    <p:sldId id="297" r:id="rId22"/>
    <p:sldId id="298" r:id="rId23"/>
    <p:sldId id="279" r:id="rId24"/>
    <p:sldId id="299" r:id="rId25"/>
  </p:sldIdLst>
  <p:sldSz cx="9144000" cy="6858000" type="screen4x3"/>
  <p:notesSz cx="6858000" cy="9144000"/>
  <p:embeddedFontLst>
    <p:embeddedFont>
      <p:font typeface="Abril Fatface" panose="02000503000000020003" pitchFamily="2" charset="77"/>
      <p:regular r:id="rId27"/>
    </p:embeddedFont>
    <p:embeddedFont>
      <p:font typeface="Audiowide" panose="02000503000000020004" pitchFamily="2" charset="0"/>
      <p:regular r:id="rId28"/>
      <p:bold r:id="rId29"/>
      <p:italic r:id="rId30"/>
      <p:boldItalic r:id="rId31"/>
    </p:embeddedFont>
    <p:embeddedFont>
      <p:font typeface="Calibri" panose="020F0502020204030204" pitchFamily="34" charset="0"/>
      <p:regular r:id="rId32"/>
      <p:bold r:id="rId33"/>
      <p:italic r:id="rId34"/>
      <p:boldItalic r:id="rId35"/>
    </p:embeddedFont>
    <p:embeddedFont>
      <p:font typeface="Century Gothic" panose="020B0502020202020204" pitchFamily="34" charset="0"/>
      <p:regular r:id="rId36"/>
      <p:bold r:id="rId37"/>
      <p:italic r:id="rId38"/>
      <p:boldItalic r:id="rId3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42" roundtripDataSignature="AMtx7mj7j5hUG6YomEHAmqvcbmhIFvZE2g=="/>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8903"/>
    <p:restoredTop sz="94704"/>
  </p:normalViewPr>
  <p:slideViewPr>
    <p:cSldViewPr snapToGrid="0" snapToObjects="1">
      <p:cViewPr varScale="1">
        <p:scale>
          <a:sx n="70" d="100"/>
          <a:sy n="70" d="100"/>
        </p:scale>
        <p:origin x="200" y="9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9" Type="http://schemas.openxmlformats.org/officeDocument/2006/relationships/font" Target="fonts/font13.fntdata"/><Relationship Id="rId21" Type="http://schemas.openxmlformats.org/officeDocument/2006/relationships/slide" Target="slides/slide20.xml"/><Relationship Id="rId34" Type="http://schemas.openxmlformats.org/officeDocument/2006/relationships/font" Target="fonts/font8.fntdata"/><Relationship Id="rId42" Type="http://customschemas.google.com/relationships/presentationmetadata" Target="meta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6.fntdata"/><Relationship Id="rId37" Type="http://schemas.openxmlformats.org/officeDocument/2006/relationships/font" Target="fonts/font11.fntdata"/><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36" Type="http://schemas.openxmlformats.org/officeDocument/2006/relationships/font" Target="fonts/font10.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5.fntdata"/><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font" Target="fonts/font9.fntdata"/><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7.fntdata"/><Relationship Id="rId38" Type="http://schemas.openxmlformats.org/officeDocument/2006/relationships/font" Target="fonts/font12.fntdata"/><Relationship Id="rId46"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9" name="Google Shape;99;p1: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72b7e979ef_0_1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72b7e979ef_0_1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5" name="Google Shape;125;g72b7e979ef_0_1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4</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72b7e979ef_0_30: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72b7e979ef_0_3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7" name="Google Shape;197;g72b7e979ef_0_3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14</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6" name="Google Shape;186;p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3125220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4" descr="Tag=AccentColor&#10;Flavor=Light&#10;Target=Fill"/>
          <p:cNvSpPr/>
          <p:nvPr/>
        </p:nvSpPr>
        <p:spPr>
          <a:xfrm flipH="1">
            <a:off x="2599854" y="527562"/>
            <a:ext cx="6992292" cy="5102484"/>
          </a:xfrm>
          <a:custGeom>
            <a:avLst/>
            <a:gdLst/>
            <a:ahLst/>
            <a:cxnLst/>
            <a:rect l="l" t="t" r="r" b="b"/>
            <a:pathLst>
              <a:path w="6886274" h="5025119" extrusionOk="0">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alpha val="20000"/>
            </a:scheme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entury Gothic"/>
              <a:ea typeface="Century Gothic"/>
              <a:cs typeface="Century Gothic"/>
              <a:sym typeface="Century Gothic"/>
            </a:endParaRPr>
          </a:p>
        </p:txBody>
      </p:sp>
      <p:sp>
        <p:nvSpPr>
          <p:cNvPr id="17" name="Google Shape;17;p4"/>
          <p:cNvSpPr txBox="1">
            <a:spLocks noGrp="1"/>
          </p:cNvSpPr>
          <p:nvPr>
            <p:ph type="ctrTitle"/>
          </p:nvPr>
        </p:nvSpPr>
        <p:spPr>
          <a:xfrm>
            <a:off x="1508760" y="1591056"/>
            <a:ext cx="5705856" cy="3264408"/>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4800"/>
              <a:buFont typeface="Abril Fatface"/>
              <a:buNone/>
              <a:defRPr sz="48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4"/>
          <p:cNvSpPr txBox="1">
            <a:spLocks noGrp="1"/>
          </p:cNvSpPr>
          <p:nvPr>
            <p:ph type="subTitle" idx="1"/>
          </p:nvPr>
        </p:nvSpPr>
        <p:spPr>
          <a:xfrm>
            <a:off x="1524000" y="4928616"/>
            <a:ext cx="5705856" cy="996696"/>
          </a:xfrm>
          <a:prstGeom prst="rect">
            <a:avLst/>
          </a:prstGeom>
          <a:noFill/>
          <a:ln>
            <a:noFill/>
          </a:ln>
        </p:spPr>
        <p:txBody>
          <a:bodyPr spcFirstLastPara="1" wrap="square" lIns="91425" tIns="45700" rIns="91425" bIns="45700" anchor="t" anchorCtr="0">
            <a:normAutofit/>
          </a:bodyPr>
          <a:lstStyle>
            <a:lvl1pPr lvl="0" algn="l">
              <a:lnSpc>
                <a:spcPct val="100000"/>
              </a:lnSpc>
              <a:spcBef>
                <a:spcPts val="1000"/>
              </a:spcBef>
              <a:spcAft>
                <a:spcPts val="0"/>
              </a:spcAft>
              <a:buClr>
                <a:schemeClr val="dk1"/>
              </a:buClr>
              <a:buSzPts val="2400"/>
              <a:buNone/>
              <a:defRPr sz="2400" cap="none"/>
            </a:lvl1pPr>
            <a:lvl2pPr lvl="1" algn="ctr">
              <a:lnSpc>
                <a:spcPct val="100000"/>
              </a:lnSpc>
              <a:spcBef>
                <a:spcPts val="500"/>
              </a:spcBef>
              <a:spcAft>
                <a:spcPts val="0"/>
              </a:spcAft>
              <a:buClr>
                <a:schemeClr val="dk1"/>
              </a:buClr>
              <a:buSzPts val="2000"/>
              <a:buNone/>
              <a:defRPr sz="2000"/>
            </a:lvl2pPr>
            <a:lvl3pPr lvl="2" algn="ctr">
              <a:lnSpc>
                <a:spcPct val="100000"/>
              </a:lnSpc>
              <a:spcBef>
                <a:spcPts val="500"/>
              </a:spcBef>
              <a:spcAft>
                <a:spcPts val="0"/>
              </a:spcAft>
              <a:buClr>
                <a:schemeClr val="dk1"/>
              </a:buClr>
              <a:buSzPts val="1800"/>
              <a:buNone/>
              <a:defRPr sz="1800"/>
            </a:lvl3pPr>
            <a:lvl4pPr lvl="3" algn="ctr">
              <a:lnSpc>
                <a:spcPct val="100000"/>
              </a:lnSpc>
              <a:spcBef>
                <a:spcPts val="500"/>
              </a:spcBef>
              <a:spcAft>
                <a:spcPts val="0"/>
              </a:spcAft>
              <a:buClr>
                <a:schemeClr val="dk1"/>
              </a:buClr>
              <a:buSzPts val="1600"/>
              <a:buNone/>
              <a:defRPr sz="1600"/>
            </a:lvl4pPr>
            <a:lvl5pPr lvl="4" algn="ctr">
              <a:lnSpc>
                <a:spcPct val="10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9" name="Google Shape;19;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 name="Google Shape;20;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US"/>
              <a:t>Copyright 2020 FTCTutorials.com (Last edit 4/1/2020)</a:t>
            </a:r>
            <a:endParaRPr/>
          </a:p>
        </p:txBody>
      </p:sp>
      <p:sp>
        <p:nvSpPr>
          <p:cNvPr id="21" name="Google Shape;21;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77"/>
        <p:cNvGrpSpPr/>
        <p:nvPr/>
      </p:nvGrpSpPr>
      <p:grpSpPr>
        <a:xfrm>
          <a:off x="0" y="0"/>
          <a:ext cx="0" cy="0"/>
          <a:chOff x="0" y="0"/>
          <a:chExt cx="0" cy="0"/>
        </a:xfrm>
      </p:grpSpPr>
      <p:sp>
        <p:nvSpPr>
          <p:cNvPr id="78" name="Google Shape;78;p13" descr="Tag=AccentColor&#10;Flavor=Light&#10;Target=Fill"/>
          <p:cNvSpPr/>
          <p:nvPr/>
        </p:nvSpPr>
        <p:spPr>
          <a:xfrm>
            <a:off x="684965" y="1332237"/>
            <a:ext cx="5263732" cy="3841102"/>
          </a:xfrm>
          <a:custGeom>
            <a:avLst/>
            <a:gdLst/>
            <a:ahLst/>
            <a:cxnLst/>
            <a:rect l="l" t="t" r="r" b="b"/>
            <a:pathLst>
              <a:path w="6886274" h="5025119" extrusionOk="0">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alpha val="20000"/>
            </a:scheme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entury Gothic"/>
              <a:ea typeface="Century Gothic"/>
              <a:cs typeface="Century Gothic"/>
              <a:sym typeface="Century Gothic"/>
            </a:endParaRPr>
          </a:p>
        </p:txBody>
      </p:sp>
      <p:sp>
        <p:nvSpPr>
          <p:cNvPr id="79" name="Google Shape;79;p13"/>
          <p:cNvSpPr txBox="1">
            <a:spLocks noGrp="1"/>
          </p:cNvSpPr>
          <p:nvPr>
            <p:ph type="title"/>
          </p:nvPr>
        </p:nvSpPr>
        <p:spPr>
          <a:xfrm>
            <a:off x="1399032" y="2523744"/>
            <a:ext cx="3831336" cy="1453896"/>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3200"/>
              <a:buFont typeface="Abril Fatface"/>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0" name="Google Shape;80;p13"/>
          <p:cNvSpPr>
            <a:spLocks noGrp="1"/>
          </p:cNvSpPr>
          <p:nvPr>
            <p:ph type="pic" idx="2"/>
          </p:nvPr>
        </p:nvSpPr>
        <p:spPr>
          <a:xfrm>
            <a:off x="6711696" y="640079"/>
            <a:ext cx="4837176" cy="5568696"/>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1000"/>
              </a:spcBef>
              <a:spcAft>
                <a:spcPts val="0"/>
              </a:spcAft>
              <a:buClr>
                <a:schemeClr val="dk1"/>
              </a:buClr>
              <a:buSzPts val="3200"/>
              <a:buFont typeface="Arial"/>
              <a:buNone/>
              <a:defRPr sz="3200" b="0" i="0" u="none" strike="noStrike" cap="none">
                <a:solidFill>
                  <a:schemeClr val="dk1"/>
                </a:solidFill>
                <a:latin typeface="Century Gothic"/>
                <a:ea typeface="Century Gothic"/>
                <a:cs typeface="Century Gothic"/>
                <a:sym typeface="Century Gothic"/>
              </a:defRPr>
            </a:lvl1pPr>
            <a:lvl2pPr marR="0" lvl="1" algn="l" rtl="0">
              <a:lnSpc>
                <a:spcPct val="100000"/>
              </a:lnSpc>
              <a:spcBef>
                <a:spcPts val="500"/>
              </a:spcBef>
              <a:spcAft>
                <a:spcPts val="0"/>
              </a:spcAft>
              <a:buClr>
                <a:schemeClr val="dk1"/>
              </a:buClr>
              <a:buSzPts val="2800"/>
              <a:buFont typeface="Arial"/>
              <a:buNone/>
              <a:defRPr sz="2800" b="0" i="0" u="none" strike="noStrike" cap="none">
                <a:solidFill>
                  <a:schemeClr val="dk1"/>
                </a:solidFill>
                <a:latin typeface="Century Gothic"/>
                <a:ea typeface="Century Gothic"/>
                <a:cs typeface="Century Gothic"/>
                <a:sym typeface="Century Gothic"/>
              </a:defRPr>
            </a:lvl2pPr>
            <a:lvl3pPr marR="0" lvl="2" algn="l" rtl="0">
              <a:lnSpc>
                <a:spcPct val="100000"/>
              </a:lnSpc>
              <a:spcBef>
                <a:spcPts val="500"/>
              </a:spcBef>
              <a:spcAft>
                <a:spcPts val="0"/>
              </a:spcAft>
              <a:buClr>
                <a:schemeClr val="dk1"/>
              </a:buClr>
              <a:buSzPts val="2400"/>
              <a:buFont typeface="Arial"/>
              <a:buNone/>
              <a:defRPr sz="2400" b="0" i="0" u="none" strike="noStrike" cap="none">
                <a:solidFill>
                  <a:schemeClr val="dk1"/>
                </a:solidFill>
                <a:latin typeface="Century Gothic"/>
                <a:ea typeface="Century Gothic"/>
                <a:cs typeface="Century Gothic"/>
                <a:sym typeface="Century Gothic"/>
              </a:defRPr>
            </a:lvl3pPr>
            <a:lvl4pPr marR="0" lvl="3" algn="l" rtl="0">
              <a:lnSpc>
                <a:spcPct val="100000"/>
              </a:lnSpc>
              <a:spcBef>
                <a:spcPts val="500"/>
              </a:spcBef>
              <a:spcAft>
                <a:spcPts val="0"/>
              </a:spcAft>
              <a:buClr>
                <a:schemeClr val="dk1"/>
              </a:buClr>
              <a:buSzPts val="2000"/>
              <a:buFont typeface="Arial"/>
              <a:buNone/>
              <a:defRPr sz="2000" b="0" i="0" u="none" strike="noStrike" cap="none">
                <a:solidFill>
                  <a:schemeClr val="dk1"/>
                </a:solidFill>
                <a:latin typeface="Century Gothic"/>
                <a:ea typeface="Century Gothic"/>
                <a:cs typeface="Century Gothic"/>
                <a:sym typeface="Century Gothic"/>
              </a:defRPr>
            </a:lvl4pPr>
            <a:lvl5pPr marR="0" lvl="4" algn="l" rtl="0">
              <a:lnSpc>
                <a:spcPct val="100000"/>
              </a:lnSpc>
              <a:spcBef>
                <a:spcPts val="500"/>
              </a:spcBef>
              <a:spcAft>
                <a:spcPts val="0"/>
              </a:spcAft>
              <a:buClr>
                <a:schemeClr val="dk1"/>
              </a:buClr>
              <a:buSzPts val="2000"/>
              <a:buFont typeface="Arial"/>
              <a:buNone/>
              <a:defRPr sz="20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entury Gothic"/>
                <a:ea typeface="Century Gothic"/>
                <a:cs typeface="Century Gothic"/>
                <a:sym typeface="Century Gothic"/>
              </a:defRPr>
            </a:lvl9pPr>
          </a:lstStyle>
          <a:p>
            <a:endParaRPr/>
          </a:p>
        </p:txBody>
      </p:sp>
      <p:sp>
        <p:nvSpPr>
          <p:cNvPr id="81" name="Google Shape;81;p13"/>
          <p:cNvSpPr txBox="1">
            <a:spLocks noGrp="1"/>
          </p:cNvSpPr>
          <p:nvPr>
            <p:ph type="body" idx="1"/>
          </p:nvPr>
        </p:nvSpPr>
        <p:spPr>
          <a:xfrm>
            <a:off x="1655064" y="4087368"/>
            <a:ext cx="3319272" cy="649224"/>
          </a:xfrm>
          <a:prstGeom prst="rect">
            <a:avLst/>
          </a:prstGeom>
          <a:noFill/>
          <a:ln>
            <a:noFill/>
          </a:ln>
        </p:spPr>
        <p:txBody>
          <a:bodyPr spcFirstLastPara="1" wrap="square" lIns="91425" tIns="45700" rIns="91425" bIns="45700" anchor="t" anchorCtr="0">
            <a:noAutofit/>
          </a:bodyPr>
          <a:lstStyle>
            <a:lvl1pPr marL="457200" lvl="0" indent="-228600" algn="ctr">
              <a:lnSpc>
                <a:spcPct val="100000"/>
              </a:lnSpc>
              <a:spcBef>
                <a:spcPts val="1000"/>
              </a:spcBef>
              <a:spcAft>
                <a:spcPts val="0"/>
              </a:spcAft>
              <a:buClr>
                <a:schemeClr val="dk1"/>
              </a:buClr>
              <a:buSzPts val="2000"/>
              <a:buNone/>
              <a:defRPr sz="2000" cap="none"/>
            </a:lvl1pPr>
            <a:lvl2pPr marL="914400" lvl="1" indent="-228600" algn="l">
              <a:lnSpc>
                <a:spcPct val="100000"/>
              </a:lnSpc>
              <a:spcBef>
                <a:spcPts val="500"/>
              </a:spcBef>
              <a:spcAft>
                <a:spcPts val="0"/>
              </a:spcAft>
              <a:buClr>
                <a:schemeClr val="dk1"/>
              </a:buClr>
              <a:buSzPts val="1400"/>
              <a:buNone/>
              <a:defRPr sz="1400"/>
            </a:lvl2pPr>
            <a:lvl3pPr marL="1371600" lvl="2" indent="-228600" algn="l">
              <a:lnSpc>
                <a:spcPct val="100000"/>
              </a:lnSpc>
              <a:spcBef>
                <a:spcPts val="500"/>
              </a:spcBef>
              <a:spcAft>
                <a:spcPts val="0"/>
              </a:spcAft>
              <a:buClr>
                <a:schemeClr val="dk1"/>
              </a:buClr>
              <a:buSzPts val="1200"/>
              <a:buNone/>
              <a:defRPr sz="1200"/>
            </a:lvl3pPr>
            <a:lvl4pPr marL="1828800" lvl="3" indent="-228600" algn="l">
              <a:lnSpc>
                <a:spcPct val="100000"/>
              </a:lnSpc>
              <a:spcBef>
                <a:spcPts val="500"/>
              </a:spcBef>
              <a:spcAft>
                <a:spcPts val="0"/>
              </a:spcAft>
              <a:buClr>
                <a:schemeClr val="dk1"/>
              </a:buClr>
              <a:buSzPts val="1000"/>
              <a:buNone/>
              <a:defRPr sz="1000"/>
            </a:lvl4pPr>
            <a:lvl5pPr marL="2286000" lvl="4" indent="-228600" algn="l">
              <a:lnSpc>
                <a:spcPct val="10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82" name="Google Shape;82;p1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1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US"/>
              <a:t>Copyright 2020 FTCTutorials.com (Last edit 4/1/2020)</a:t>
            </a:r>
            <a:endParaRPr/>
          </a:p>
        </p:txBody>
      </p:sp>
      <p:sp>
        <p:nvSpPr>
          <p:cNvPr id="84" name="Google Shape;84;p1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85"/>
        <p:cNvGrpSpPr/>
        <p:nvPr/>
      </p:nvGrpSpPr>
      <p:grpSpPr>
        <a:xfrm>
          <a:off x="0" y="0"/>
          <a:ext cx="0" cy="0"/>
          <a:chOff x="0" y="0"/>
          <a:chExt cx="0" cy="0"/>
        </a:xfrm>
      </p:grpSpPr>
      <p:sp>
        <p:nvSpPr>
          <p:cNvPr id="86" name="Google Shape;86;p1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7" name="Google Shape;87;p14"/>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1000"/>
              </a:spcBef>
              <a:spcAft>
                <a:spcPts val="0"/>
              </a:spcAft>
              <a:buClr>
                <a:schemeClr val="dk1"/>
              </a:buClr>
              <a:buSzPts val="1800"/>
              <a:buChar char="•"/>
              <a:defRPr/>
            </a:lvl1pPr>
            <a:lvl2pPr marL="914400" lvl="1" indent="-342900" algn="l">
              <a:lnSpc>
                <a:spcPct val="100000"/>
              </a:lnSpc>
              <a:spcBef>
                <a:spcPts val="500"/>
              </a:spcBef>
              <a:spcAft>
                <a:spcPts val="0"/>
              </a:spcAft>
              <a:buClr>
                <a:schemeClr val="dk1"/>
              </a:buClr>
              <a:buSzPts val="1800"/>
              <a:buChar char="•"/>
              <a:defRPr/>
            </a:lvl2pPr>
            <a:lvl3pPr marL="1371600" lvl="2" indent="-342900" algn="l">
              <a:lnSpc>
                <a:spcPct val="100000"/>
              </a:lnSpc>
              <a:spcBef>
                <a:spcPts val="500"/>
              </a:spcBef>
              <a:spcAft>
                <a:spcPts val="0"/>
              </a:spcAft>
              <a:buClr>
                <a:schemeClr val="dk1"/>
              </a:buClr>
              <a:buSzPts val="1800"/>
              <a:buChar char="•"/>
              <a:defRPr/>
            </a:lvl3pPr>
            <a:lvl4pPr marL="1828800" lvl="3" indent="-342900" algn="l">
              <a:lnSpc>
                <a:spcPct val="100000"/>
              </a:lnSpc>
              <a:spcBef>
                <a:spcPts val="500"/>
              </a:spcBef>
              <a:spcAft>
                <a:spcPts val="0"/>
              </a:spcAft>
              <a:buClr>
                <a:schemeClr val="dk1"/>
              </a:buClr>
              <a:buSzPts val="1800"/>
              <a:buChar char="•"/>
              <a:defRPr/>
            </a:lvl4pPr>
            <a:lvl5pPr marL="2286000" lvl="4" indent="-342900" algn="l">
              <a:lnSpc>
                <a:spcPct val="10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8" name="Google Shape;88;p1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9" name="Google Shape;89;p1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US"/>
              <a:t>Copyright 2020 FTCTutorials.com (Last edit 4/1/2020)</a:t>
            </a:r>
            <a:endParaRPr/>
          </a:p>
        </p:txBody>
      </p:sp>
      <p:sp>
        <p:nvSpPr>
          <p:cNvPr id="90" name="Google Shape;90;p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91"/>
        <p:cNvGrpSpPr/>
        <p:nvPr/>
      </p:nvGrpSpPr>
      <p:grpSpPr>
        <a:xfrm>
          <a:off x="0" y="0"/>
          <a:ext cx="0" cy="0"/>
          <a:chOff x="0" y="0"/>
          <a:chExt cx="0" cy="0"/>
        </a:xfrm>
      </p:grpSpPr>
      <p:sp>
        <p:nvSpPr>
          <p:cNvPr id="92" name="Google Shape;92;p15"/>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3" name="Google Shape;93;p15"/>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1000"/>
              </a:spcBef>
              <a:spcAft>
                <a:spcPts val="0"/>
              </a:spcAft>
              <a:buClr>
                <a:schemeClr val="dk1"/>
              </a:buClr>
              <a:buSzPts val="1800"/>
              <a:buChar char="•"/>
              <a:defRPr/>
            </a:lvl1pPr>
            <a:lvl2pPr marL="914400" lvl="1" indent="-342900" algn="l">
              <a:lnSpc>
                <a:spcPct val="100000"/>
              </a:lnSpc>
              <a:spcBef>
                <a:spcPts val="500"/>
              </a:spcBef>
              <a:spcAft>
                <a:spcPts val="0"/>
              </a:spcAft>
              <a:buClr>
                <a:schemeClr val="dk1"/>
              </a:buClr>
              <a:buSzPts val="1800"/>
              <a:buChar char="•"/>
              <a:defRPr/>
            </a:lvl2pPr>
            <a:lvl3pPr marL="1371600" lvl="2" indent="-342900" algn="l">
              <a:lnSpc>
                <a:spcPct val="100000"/>
              </a:lnSpc>
              <a:spcBef>
                <a:spcPts val="500"/>
              </a:spcBef>
              <a:spcAft>
                <a:spcPts val="0"/>
              </a:spcAft>
              <a:buClr>
                <a:schemeClr val="dk1"/>
              </a:buClr>
              <a:buSzPts val="1800"/>
              <a:buChar char="•"/>
              <a:defRPr/>
            </a:lvl3pPr>
            <a:lvl4pPr marL="1828800" lvl="3" indent="-342900" algn="l">
              <a:lnSpc>
                <a:spcPct val="100000"/>
              </a:lnSpc>
              <a:spcBef>
                <a:spcPts val="500"/>
              </a:spcBef>
              <a:spcAft>
                <a:spcPts val="0"/>
              </a:spcAft>
              <a:buClr>
                <a:schemeClr val="dk1"/>
              </a:buClr>
              <a:buSzPts val="1800"/>
              <a:buChar char="•"/>
              <a:defRPr/>
            </a:lvl4pPr>
            <a:lvl5pPr marL="2286000" lvl="4" indent="-342900" algn="l">
              <a:lnSpc>
                <a:spcPct val="10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4" name="Google Shape;94;p1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1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US"/>
              <a:t>Copyright 2020 FTCTutorials.com (Last edit 4/1/2020)</a:t>
            </a:r>
            <a:endParaRPr/>
          </a:p>
        </p:txBody>
      </p:sp>
      <p:sp>
        <p:nvSpPr>
          <p:cNvPr id="96" name="Google Shape;96;p1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2"/>
        <p:cNvGrpSpPr/>
        <p:nvPr/>
      </p:nvGrpSpPr>
      <p:grpSpPr>
        <a:xfrm>
          <a:off x="0" y="0"/>
          <a:ext cx="0" cy="0"/>
          <a:chOff x="0" y="0"/>
          <a:chExt cx="0" cy="0"/>
        </a:xfrm>
      </p:grpSpPr>
      <p:sp>
        <p:nvSpPr>
          <p:cNvPr id="23" name="Google Shape;23;p5" descr="Tag=AccentColor&#10;Flavor=Light&#10;Target=Fill"/>
          <p:cNvSpPr/>
          <p:nvPr/>
        </p:nvSpPr>
        <p:spPr>
          <a:xfrm flipH="1">
            <a:off x="1" y="315111"/>
            <a:ext cx="3021543" cy="1435442"/>
          </a:xfrm>
          <a:custGeom>
            <a:avLst/>
            <a:gdLst/>
            <a:ahLst/>
            <a:cxnLst/>
            <a:rect l="l" t="t" r="r" b="b"/>
            <a:pathLst>
              <a:path w="3021543" h="1435442" extrusionOk="0">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entury Gothic"/>
              <a:ea typeface="Century Gothic"/>
              <a:cs typeface="Century Gothic"/>
              <a:sym typeface="Century Gothic"/>
            </a:endParaRPr>
          </a:p>
        </p:txBody>
      </p:sp>
      <p:sp>
        <p:nvSpPr>
          <p:cNvPr id="24" name="Google Shape;24;p5"/>
          <p:cNvSpPr txBox="1">
            <a:spLocks noGrp="1"/>
          </p:cNvSpPr>
          <p:nvPr>
            <p:ph type="title"/>
          </p:nvPr>
        </p:nvSpPr>
        <p:spPr>
          <a:xfrm>
            <a:off x="259080" y="365125"/>
            <a:ext cx="8663940" cy="73977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4000"/>
              <a:buFont typeface="Abril Fatface"/>
              <a:buNone/>
              <a:defRPr sz="4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5"/>
          <p:cNvSpPr txBox="1">
            <a:spLocks noGrp="1"/>
          </p:cNvSpPr>
          <p:nvPr>
            <p:ph type="body" idx="1"/>
          </p:nvPr>
        </p:nvSpPr>
        <p:spPr>
          <a:xfrm>
            <a:off x="259080" y="1249680"/>
            <a:ext cx="8663940" cy="5029199"/>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1000"/>
              </a:spcBef>
              <a:spcAft>
                <a:spcPts val="0"/>
              </a:spcAft>
              <a:buClr>
                <a:schemeClr val="dk1"/>
              </a:buClr>
              <a:buSzPts val="1800"/>
              <a:buChar char="•"/>
              <a:defRPr/>
            </a:lvl1pPr>
            <a:lvl2pPr marL="914400" lvl="1" indent="-342900" algn="l">
              <a:lnSpc>
                <a:spcPct val="100000"/>
              </a:lnSpc>
              <a:spcBef>
                <a:spcPts val="500"/>
              </a:spcBef>
              <a:spcAft>
                <a:spcPts val="0"/>
              </a:spcAft>
              <a:buClr>
                <a:schemeClr val="dk1"/>
              </a:buClr>
              <a:buSzPts val="1800"/>
              <a:buChar char="•"/>
              <a:defRPr/>
            </a:lvl2pPr>
            <a:lvl3pPr marL="1371600" lvl="2" indent="-342900" algn="l">
              <a:lnSpc>
                <a:spcPct val="100000"/>
              </a:lnSpc>
              <a:spcBef>
                <a:spcPts val="500"/>
              </a:spcBef>
              <a:spcAft>
                <a:spcPts val="0"/>
              </a:spcAft>
              <a:buClr>
                <a:schemeClr val="dk1"/>
              </a:buClr>
              <a:buSzPts val="1800"/>
              <a:buChar char="•"/>
              <a:defRPr/>
            </a:lvl3pPr>
            <a:lvl4pPr marL="1828800" lvl="3" indent="-342900" algn="l">
              <a:lnSpc>
                <a:spcPct val="100000"/>
              </a:lnSpc>
              <a:spcBef>
                <a:spcPts val="500"/>
              </a:spcBef>
              <a:spcAft>
                <a:spcPts val="0"/>
              </a:spcAft>
              <a:buClr>
                <a:schemeClr val="dk1"/>
              </a:buClr>
              <a:buSzPts val="1800"/>
              <a:buChar char="•"/>
              <a:defRPr/>
            </a:lvl4pPr>
            <a:lvl5pPr marL="2286000" lvl="4" indent="-342900" algn="l">
              <a:lnSpc>
                <a:spcPct val="10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6" name="Google Shape;26;p5"/>
          <p:cNvSpPr txBox="1">
            <a:spLocks noGrp="1"/>
          </p:cNvSpPr>
          <p:nvPr>
            <p:ph type="dt" idx="10"/>
          </p:nvPr>
        </p:nvSpPr>
        <p:spPr>
          <a:xfrm>
            <a:off x="459105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5"/>
          <p:cNvSpPr txBox="1">
            <a:spLocks noGrp="1"/>
          </p:cNvSpPr>
          <p:nvPr>
            <p:ph type="ftr" idx="11"/>
          </p:nvPr>
        </p:nvSpPr>
        <p:spPr>
          <a:xfrm>
            <a:off x="259080" y="6356350"/>
            <a:ext cx="4114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1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US"/>
              <a:t>Copyright 2020 FTCTutorials.com (Last edit 4/1/2020)</a:t>
            </a:r>
            <a:endParaRPr/>
          </a:p>
        </p:txBody>
      </p:sp>
      <p:sp>
        <p:nvSpPr>
          <p:cNvPr id="28" name="Google Shape;28;p5"/>
          <p:cNvSpPr txBox="1">
            <a:spLocks noGrp="1"/>
          </p:cNvSpPr>
          <p:nvPr>
            <p:ph type="sldNum" idx="12"/>
          </p:nvPr>
        </p:nvSpPr>
        <p:spPr>
          <a:xfrm>
            <a:off x="8404860" y="6356350"/>
            <a:ext cx="51816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9"/>
        <p:cNvGrpSpPr/>
        <p:nvPr/>
      </p:nvGrpSpPr>
      <p:grpSpPr>
        <a:xfrm>
          <a:off x="0" y="0"/>
          <a:ext cx="0" cy="0"/>
          <a:chOff x="0" y="0"/>
          <a:chExt cx="0" cy="0"/>
        </a:xfrm>
      </p:grpSpPr>
      <p:sp>
        <p:nvSpPr>
          <p:cNvPr id="30" name="Google Shape;30;p6" descr="Tag=AccentColor&#10;Flavor=Light&#10;Target=Fill"/>
          <p:cNvSpPr/>
          <p:nvPr/>
        </p:nvSpPr>
        <p:spPr>
          <a:xfrm>
            <a:off x="7209816" y="0"/>
            <a:ext cx="4143984" cy="5747660"/>
          </a:xfrm>
          <a:custGeom>
            <a:avLst/>
            <a:gdLst/>
            <a:ahLst/>
            <a:cxnLst/>
            <a:rect l="l" t="t" r="r" b="b"/>
            <a:pathLst>
              <a:path w="3843750" h="5956080" extrusionOk="0">
                <a:moveTo>
                  <a:pt x="0" y="346"/>
                </a:moveTo>
                <a:cubicBezTo>
                  <a:pt x="12120" y="1234155"/>
                  <a:pt x="72720" y="2447534"/>
                  <a:pt x="72373" y="2447534"/>
                </a:cubicBezTo>
                <a:cubicBezTo>
                  <a:pt x="72720" y="2449265"/>
                  <a:pt x="114274" y="3641520"/>
                  <a:pt x="145093" y="3878724"/>
                </a:cubicBezTo>
                <a:cubicBezTo>
                  <a:pt x="176258" y="4119392"/>
                  <a:pt x="210194" y="3969797"/>
                  <a:pt x="237897" y="4208041"/>
                </a:cubicBezTo>
                <a:cubicBezTo>
                  <a:pt x="250017" y="4367677"/>
                  <a:pt x="237204" y="4527661"/>
                  <a:pt x="281875" y="4677601"/>
                </a:cubicBezTo>
                <a:cubicBezTo>
                  <a:pt x="278758" y="4908226"/>
                  <a:pt x="338319" y="5059552"/>
                  <a:pt x="360135" y="5287407"/>
                </a:cubicBezTo>
                <a:cubicBezTo>
                  <a:pt x="370177" y="5468860"/>
                  <a:pt x="348015" y="5649274"/>
                  <a:pt x="414155" y="5817914"/>
                </a:cubicBezTo>
                <a:cubicBezTo>
                  <a:pt x="467137" y="5947770"/>
                  <a:pt x="534662" y="6049578"/>
                  <a:pt x="681487" y="5914873"/>
                </a:cubicBezTo>
                <a:cubicBezTo>
                  <a:pt x="680448" y="5747964"/>
                  <a:pt x="925963" y="5772897"/>
                  <a:pt x="892373" y="5605295"/>
                </a:cubicBezTo>
                <a:cubicBezTo>
                  <a:pt x="1003184" y="5641309"/>
                  <a:pt x="945009" y="5759046"/>
                  <a:pt x="1027770" y="5804063"/>
                </a:cubicBezTo>
                <a:cubicBezTo>
                  <a:pt x="1099105" y="5719915"/>
                  <a:pt x="1051664" y="5551968"/>
                  <a:pt x="1200566" y="5527036"/>
                </a:cubicBezTo>
                <a:cubicBezTo>
                  <a:pt x="1352931" y="5564088"/>
                  <a:pt x="1336655" y="5453970"/>
                  <a:pt x="1348083" y="5363590"/>
                </a:cubicBezTo>
                <a:cubicBezTo>
                  <a:pt x="1370938" y="5149586"/>
                  <a:pt x="1389291" y="5009687"/>
                  <a:pt x="1425997" y="4800532"/>
                </a:cubicBezTo>
                <a:cubicBezTo>
                  <a:pt x="1436385" y="4748243"/>
                  <a:pt x="1415608" y="4628775"/>
                  <a:pt x="1517416" y="4640549"/>
                </a:cubicBezTo>
                <a:cubicBezTo>
                  <a:pt x="1596022" y="4651976"/>
                  <a:pt x="1566242" y="4746512"/>
                  <a:pt x="1569705" y="4803995"/>
                </a:cubicBezTo>
                <a:cubicBezTo>
                  <a:pt x="1600177" y="5128809"/>
                  <a:pt x="1532998" y="5109763"/>
                  <a:pt x="1530921" y="5433885"/>
                </a:cubicBezTo>
                <a:cubicBezTo>
                  <a:pt x="1530574" y="5446697"/>
                  <a:pt x="1580786" y="5458125"/>
                  <a:pt x="1614721" y="5319957"/>
                </a:cubicBezTo>
                <a:cubicBezTo>
                  <a:pt x="1681208" y="5047432"/>
                  <a:pt x="1760507" y="4832736"/>
                  <a:pt x="1800676" y="4608691"/>
                </a:cubicBezTo>
                <a:cubicBezTo>
                  <a:pt x="1848463" y="4656824"/>
                  <a:pt x="1889671" y="4439704"/>
                  <a:pt x="1918759" y="4486799"/>
                </a:cubicBezTo>
                <a:cubicBezTo>
                  <a:pt x="1932264" y="4566098"/>
                  <a:pt x="1956503" y="4642626"/>
                  <a:pt x="2009139" y="4715000"/>
                </a:cubicBezTo>
                <a:cubicBezTo>
                  <a:pt x="2054502" y="4933851"/>
                  <a:pt x="2004983" y="5137812"/>
                  <a:pt x="2135532" y="5321689"/>
                </a:cubicBezTo>
                <a:cubicBezTo>
                  <a:pt x="2135532" y="5321689"/>
                  <a:pt x="2137610" y="5265245"/>
                  <a:pt x="2209291" y="5028733"/>
                </a:cubicBezTo>
                <a:cubicBezTo>
                  <a:pt x="2267120" y="4838277"/>
                  <a:pt x="2341225" y="4936622"/>
                  <a:pt x="2501208" y="4457711"/>
                </a:cubicBezTo>
                <a:cubicBezTo>
                  <a:pt x="2545186" y="4641934"/>
                  <a:pt x="2446495" y="4877753"/>
                  <a:pt x="2695127" y="4973674"/>
                </a:cubicBezTo>
                <a:cubicBezTo>
                  <a:pt x="2743260" y="4833775"/>
                  <a:pt x="2706208" y="4662365"/>
                  <a:pt x="2825329" y="4563328"/>
                </a:cubicBezTo>
                <a:cubicBezTo>
                  <a:pt x="2859958" y="4534586"/>
                  <a:pt x="2884890" y="4501689"/>
                  <a:pt x="2904628" y="4466368"/>
                </a:cubicBezTo>
                <a:cubicBezTo>
                  <a:pt x="2910515" y="4484375"/>
                  <a:pt x="2916749" y="4503074"/>
                  <a:pt x="2922635" y="4519696"/>
                </a:cubicBezTo>
                <a:cubicBezTo>
                  <a:pt x="2946529" y="4491647"/>
                  <a:pt x="3082618" y="3784882"/>
                  <a:pt x="3089544" y="3606545"/>
                </a:cubicBezTo>
                <a:cubicBezTo>
                  <a:pt x="3124172" y="3733285"/>
                  <a:pt x="3150490" y="3989882"/>
                  <a:pt x="3150490" y="3989882"/>
                </a:cubicBezTo>
                <a:cubicBezTo>
                  <a:pt x="3150490" y="3989882"/>
                  <a:pt x="3300085" y="3936900"/>
                  <a:pt x="3755448" y="1538193"/>
                </a:cubicBezTo>
                <a:cubicBezTo>
                  <a:pt x="3791461" y="1348775"/>
                  <a:pt x="3824704" y="697762"/>
                  <a:pt x="3850330" y="0"/>
                </a:cubicBezTo>
                <a:lnTo>
                  <a:pt x="0" y="0"/>
                </a:lnTo>
                <a:close/>
              </a:path>
            </a:pathLst>
          </a:custGeom>
          <a:solidFill>
            <a:schemeClr val="accent1">
              <a:alpha val="20000"/>
            </a:scheme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entury Gothic"/>
              <a:ea typeface="Century Gothic"/>
              <a:cs typeface="Century Gothic"/>
              <a:sym typeface="Century Gothic"/>
            </a:endParaRPr>
          </a:p>
        </p:txBody>
      </p:sp>
      <p:sp>
        <p:nvSpPr>
          <p:cNvPr id="31" name="Google Shape;31;p6"/>
          <p:cNvSpPr txBox="1">
            <a:spLocks noGrp="1"/>
          </p:cNvSpPr>
          <p:nvPr>
            <p:ph type="title"/>
          </p:nvPr>
        </p:nvSpPr>
        <p:spPr>
          <a:xfrm>
            <a:off x="831850" y="1078991"/>
            <a:ext cx="5266944" cy="3136392"/>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4800"/>
              <a:buFont typeface="Abril Fatface"/>
              <a:buNone/>
              <a:defRPr sz="48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 name="Google Shape;32;p6"/>
          <p:cNvSpPr txBox="1">
            <a:spLocks noGrp="1"/>
          </p:cNvSpPr>
          <p:nvPr>
            <p:ph type="body" idx="1"/>
          </p:nvPr>
        </p:nvSpPr>
        <p:spPr>
          <a:xfrm>
            <a:off x="831850" y="4279392"/>
            <a:ext cx="5266944"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000"/>
              </a:spcBef>
              <a:spcAft>
                <a:spcPts val="0"/>
              </a:spcAft>
              <a:buClr>
                <a:schemeClr val="dk1"/>
              </a:buClr>
              <a:buSzPts val="2400"/>
              <a:buNone/>
              <a:defRPr sz="2400" cap="none">
                <a:solidFill>
                  <a:schemeClr val="dk1"/>
                </a:solidFill>
              </a:defRPr>
            </a:lvl1pPr>
            <a:lvl2pPr marL="914400" lvl="1" indent="-228600" algn="l">
              <a:lnSpc>
                <a:spcPct val="100000"/>
              </a:lnSpc>
              <a:spcBef>
                <a:spcPts val="500"/>
              </a:spcBef>
              <a:spcAft>
                <a:spcPts val="0"/>
              </a:spcAft>
              <a:buClr>
                <a:srgbClr val="888888"/>
              </a:buClr>
              <a:buSzPts val="2000"/>
              <a:buNone/>
              <a:defRPr sz="2000">
                <a:solidFill>
                  <a:srgbClr val="888888"/>
                </a:solidFill>
              </a:defRPr>
            </a:lvl2pPr>
            <a:lvl3pPr marL="1371600" lvl="2" indent="-228600" algn="l">
              <a:lnSpc>
                <a:spcPct val="100000"/>
              </a:lnSpc>
              <a:spcBef>
                <a:spcPts val="500"/>
              </a:spcBef>
              <a:spcAft>
                <a:spcPts val="0"/>
              </a:spcAft>
              <a:buClr>
                <a:srgbClr val="888888"/>
              </a:buClr>
              <a:buSzPts val="1800"/>
              <a:buNone/>
              <a:defRPr sz="1800">
                <a:solidFill>
                  <a:srgbClr val="888888"/>
                </a:solidFill>
              </a:defRPr>
            </a:lvl3pPr>
            <a:lvl4pPr marL="1828800" lvl="3" indent="-228600" algn="l">
              <a:lnSpc>
                <a:spcPct val="100000"/>
              </a:lnSpc>
              <a:spcBef>
                <a:spcPts val="500"/>
              </a:spcBef>
              <a:spcAft>
                <a:spcPts val="0"/>
              </a:spcAft>
              <a:buClr>
                <a:srgbClr val="888888"/>
              </a:buClr>
              <a:buSzPts val="1600"/>
              <a:buNone/>
              <a:defRPr sz="1600">
                <a:solidFill>
                  <a:srgbClr val="888888"/>
                </a:solidFill>
              </a:defRPr>
            </a:lvl4pPr>
            <a:lvl5pPr marL="2286000" lvl="4" indent="-228600" algn="l">
              <a:lnSpc>
                <a:spcPct val="10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3" name="Google Shape;33;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US"/>
              <a:t>Copyright 2020 FTCTutorials.com (Last edit 4/1/2020)</a:t>
            </a:r>
            <a:endParaRPr/>
          </a:p>
        </p:txBody>
      </p:sp>
      <p:sp>
        <p:nvSpPr>
          <p:cNvPr id="35" name="Google Shape;35;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6"/>
        <p:cNvGrpSpPr/>
        <p:nvPr/>
      </p:nvGrpSpPr>
      <p:grpSpPr>
        <a:xfrm>
          <a:off x="0" y="0"/>
          <a:ext cx="0" cy="0"/>
          <a:chOff x="0" y="0"/>
          <a:chExt cx="0" cy="0"/>
        </a:xfrm>
      </p:grpSpPr>
      <p:sp>
        <p:nvSpPr>
          <p:cNvPr id="37" name="Google Shape;37;p7" descr="Tag=AccentColor&#10;Flavor=Light&#10;Target=Fill"/>
          <p:cNvSpPr/>
          <p:nvPr/>
        </p:nvSpPr>
        <p:spPr>
          <a:xfrm flipH="1">
            <a:off x="1" y="315111"/>
            <a:ext cx="3021543" cy="1435442"/>
          </a:xfrm>
          <a:custGeom>
            <a:avLst/>
            <a:gdLst/>
            <a:ahLst/>
            <a:cxnLst/>
            <a:rect l="l" t="t" r="r" b="b"/>
            <a:pathLst>
              <a:path w="3021543" h="1435442" extrusionOk="0">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entury Gothic"/>
              <a:ea typeface="Century Gothic"/>
              <a:cs typeface="Century Gothic"/>
              <a:sym typeface="Century Gothic"/>
            </a:endParaRPr>
          </a:p>
        </p:txBody>
      </p:sp>
      <p:sp>
        <p:nvSpPr>
          <p:cNvPr id="38" name="Google Shape;38;p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4000"/>
              <a:buFont typeface="Abril Fatface"/>
              <a:buNone/>
              <a:defRPr sz="4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 name="Google Shape;39;p7"/>
          <p:cNvSpPr txBox="1">
            <a:spLocks noGrp="1"/>
          </p:cNvSpPr>
          <p:nvPr>
            <p:ph type="body" idx="1"/>
          </p:nvPr>
        </p:nvSpPr>
        <p:spPr>
          <a:xfrm>
            <a:off x="838200" y="2011680"/>
            <a:ext cx="4937760" cy="416052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1000"/>
              </a:spcBef>
              <a:spcAft>
                <a:spcPts val="0"/>
              </a:spcAft>
              <a:buClr>
                <a:schemeClr val="dk1"/>
              </a:buClr>
              <a:buSzPts val="1800"/>
              <a:buChar char="•"/>
              <a:defRPr/>
            </a:lvl1pPr>
            <a:lvl2pPr marL="914400" lvl="1" indent="-342900" algn="l">
              <a:lnSpc>
                <a:spcPct val="100000"/>
              </a:lnSpc>
              <a:spcBef>
                <a:spcPts val="500"/>
              </a:spcBef>
              <a:spcAft>
                <a:spcPts val="0"/>
              </a:spcAft>
              <a:buClr>
                <a:schemeClr val="dk1"/>
              </a:buClr>
              <a:buSzPts val="1800"/>
              <a:buChar char="•"/>
              <a:defRPr/>
            </a:lvl2pPr>
            <a:lvl3pPr marL="1371600" lvl="2" indent="-342900" algn="l">
              <a:lnSpc>
                <a:spcPct val="100000"/>
              </a:lnSpc>
              <a:spcBef>
                <a:spcPts val="500"/>
              </a:spcBef>
              <a:spcAft>
                <a:spcPts val="0"/>
              </a:spcAft>
              <a:buClr>
                <a:schemeClr val="dk1"/>
              </a:buClr>
              <a:buSzPts val="1800"/>
              <a:buChar char="•"/>
              <a:defRPr/>
            </a:lvl3pPr>
            <a:lvl4pPr marL="1828800" lvl="3" indent="-342900" algn="l">
              <a:lnSpc>
                <a:spcPct val="100000"/>
              </a:lnSpc>
              <a:spcBef>
                <a:spcPts val="500"/>
              </a:spcBef>
              <a:spcAft>
                <a:spcPts val="0"/>
              </a:spcAft>
              <a:buClr>
                <a:schemeClr val="dk1"/>
              </a:buClr>
              <a:buSzPts val="1800"/>
              <a:buChar char="•"/>
              <a:defRPr/>
            </a:lvl4pPr>
            <a:lvl5pPr marL="2286000" lvl="4" indent="-342900" algn="l">
              <a:lnSpc>
                <a:spcPct val="10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p7"/>
          <p:cNvSpPr txBox="1">
            <a:spLocks noGrp="1"/>
          </p:cNvSpPr>
          <p:nvPr>
            <p:ph type="body" idx="2"/>
          </p:nvPr>
        </p:nvSpPr>
        <p:spPr>
          <a:xfrm>
            <a:off x="6419088" y="2011680"/>
            <a:ext cx="4937760" cy="416052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1000"/>
              </a:spcBef>
              <a:spcAft>
                <a:spcPts val="0"/>
              </a:spcAft>
              <a:buClr>
                <a:schemeClr val="dk1"/>
              </a:buClr>
              <a:buSzPts val="1800"/>
              <a:buChar char="•"/>
              <a:defRPr/>
            </a:lvl1pPr>
            <a:lvl2pPr marL="914400" lvl="1" indent="-342900" algn="l">
              <a:lnSpc>
                <a:spcPct val="100000"/>
              </a:lnSpc>
              <a:spcBef>
                <a:spcPts val="500"/>
              </a:spcBef>
              <a:spcAft>
                <a:spcPts val="0"/>
              </a:spcAft>
              <a:buClr>
                <a:schemeClr val="dk1"/>
              </a:buClr>
              <a:buSzPts val="1800"/>
              <a:buChar char="•"/>
              <a:defRPr/>
            </a:lvl2pPr>
            <a:lvl3pPr marL="1371600" lvl="2" indent="-342900" algn="l">
              <a:lnSpc>
                <a:spcPct val="100000"/>
              </a:lnSpc>
              <a:spcBef>
                <a:spcPts val="500"/>
              </a:spcBef>
              <a:spcAft>
                <a:spcPts val="0"/>
              </a:spcAft>
              <a:buClr>
                <a:schemeClr val="dk1"/>
              </a:buClr>
              <a:buSzPts val="1800"/>
              <a:buChar char="•"/>
              <a:defRPr/>
            </a:lvl3pPr>
            <a:lvl4pPr marL="1828800" lvl="3" indent="-342900" algn="l">
              <a:lnSpc>
                <a:spcPct val="100000"/>
              </a:lnSpc>
              <a:spcBef>
                <a:spcPts val="500"/>
              </a:spcBef>
              <a:spcAft>
                <a:spcPts val="0"/>
              </a:spcAft>
              <a:buClr>
                <a:schemeClr val="dk1"/>
              </a:buClr>
              <a:buSzPts val="1800"/>
              <a:buChar char="•"/>
              <a:defRPr/>
            </a:lvl4pPr>
            <a:lvl5pPr marL="2286000" lvl="4" indent="-342900" algn="l">
              <a:lnSpc>
                <a:spcPct val="10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1" name="Google Shape;41;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US"/>
              <a:t>Copyright 2020 FTCTutorials.com (Last edit 4/1/2020)</a:t>
            </a:r>
            <a:endParaRPr/>
          </a:p>
        </p:txBody>
      </p:sp>
      <p:sp>
        <p:nvSpPr>
          <p:cNvPr id="43" name="Google Shape;43;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4"/>
        <p:cNvGrpSpPr/>
        <p:nvPr/>
      </p:nvGrpSpPr>
      <p:grpSpPr>
        <a:xfrm>
          <a:off x="0" y="0"/>
          <a:ext cx="0" cy="0"/>
          <a:chOff x="0" y="0"/>
          <a:chExt cx="0" cy="0"/>
        </a:xfrm>
      </p:grpSpPr>
      <p:sp>
        <p:nvSpPr>
          <p:cNvPr id="45" name="Google Shape;45;p8" descr="Tag=AccentColor&#10;Flavor=Light&#10;Target=Fill"/>
          <p:cNvSpPr/>
          <p:nvPr/>
        </p:nvSpPr>
        <p:spPr>
          <a:xfrm flipH="1">
            <a:off x="1" y="315111"/>
            <a:ext cx="3021543" cy="1435442"/>
          </a:xfrm>
          <a:custGeom>
            <a:avLst/>
            <a:gdLst/>
            <a:ahLst/>
            <a:cxnLst/>
            <a:rect l="l" t="t" r="r" b="b"/>
            <a:pathLst>
              <a:path w="3021543" h="1435442" extrusionOk="0">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entury Gothic"/>
              <a:ea typeface="Century Gothic"/>
              <a:cs typeface="Century Gothic"/>
              <a:sym typeface="Century Gothic"/>
            </a:endParaRPr>
          </a:p>
        </p:txBody>
      </p:sp>
      <p:sp>
        <p:nvSpPr>
          <p:cNvPr id="46" name="Google Shape;46;p8"/>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4000"/>
              <a:buFont typeface="Abril Fatface"/>
              <a:buNone/>
              <a:defRPr sz="4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8"/>
          <p:cNvSpPr txBox="1">
            <a:spLocks noGrp="1"/>
          </p:cNvSpPr>
          <p:nvPr>
            <p:ph type="body" idx="1"/>
          </p:nvPr>
        </p:nvSpPr>
        <p:spPr>
          <a:xfrm>
            <a:off x="839788" y="2011680"/>
            <a:ext cx="4937760" cy="950976"/>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1000"/>
              </a:spcBef>
              <a:spcAft>
                <a:spcPts val="0"/>
              </a:spcAft>
              <a:buClr>
                <a:schemeClr val="dk1"/>
              </a:buClr>
              <a:buSzPts val="2800"/>
              <a:buNone/>
              <a:defRPr sz="2800" b="1"/>
            </a:lvl1pPr>
            <a:lvl2pPr marL="914400" lvl="1" indent="-228600" algn="l">
              <a:lnSpc>
                <a:spcPct val="100000"/>
              </a:lnSpc>
              <a:spcBef>
                <a:spcPts val="500"/>
              </a:spcBef>
              <a:spcAft>
                <a:spcPts val="0"/>
              </a:spcAft>
              <a:buClr>
                <a:schemeClr val="dk1"/>
              </a:buClr>
              <a:buSzPts val="2000"/>
              <a:buNone/>
              <a:defRPr sz="2000" b="1"/>
            </a:lvl2pPr>
            <a:lvl3pPr marL="1371600" lvl="2" indent="-228600" algn="l">
              <a:lnSpc>
                <a:spcPct val="100000"/>
              </a:lnSpc>
              <a:spcBef>
                <a:spcPts val="500"/>
              </a:spcBef>
              <a:spcAft>
                <a:spcPts val="0"/>
              </a:spcAft>
              <a:buClr>
                <a:schemeClr val="dk1"/>
              </a:buClr>
              <a:buSzPts val="1800"/>
              <a:buNone/>
              <a:defRPr sz="1800" b="1"/>
            </a:lvl3pPr>
            <a:lvl4pPr marL="1828800" lvl="3" indent="-228600" algn="l">
              <a:lnSpc>
                <a:spcPct val="100000"/>
              </a:lnSpc>
              <a:spcBef>
                <a:spcPts val="500"/>
              </a:spcBef>
              <a:spcAft>
                <a:spcPts val="0"/>
              </a:spcAft>
              <a:buClr>
                <a:schemeClr val="dk1"/>
              </a:buClr>
              <a:buSzPts val="1600"/>
              <a:buNone/>
              <a:defRPr sz="1600" b="1"/>
            </a:lvl4pPr>
            <a:lvl5pPr marL="2286000" lvl="4" indent="-228600" algn="l">
              <a:lnSpc>
                <a:spcPct val="10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8" name="Google Shape;48;p8"/>
          <p:cNvSpPr txBox="1">
            <a:spLocks noGrp="1"/>
          </p:cNvSpPr>
          <p:nvPr>
            <p:ph type="body" idx="2"/>
          </p:nvPr>
        </p:nvSpPr>
        <p:spPr>
          <a:xfrm>
            <a:off x="839788" y="3127248"/>
            <a:ext cx="4937760" cy="306324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1000"/>
              </a:spcBef>
              <a:spcAft>
                <a:spcPts val="0"/>
              </a:spcAft>
              <a:buClr>
                <a:schemeClr val="dk1"/>
              </a:buClr>
              <a:buSzPts val="1800"/>
              <a:buChar char="•"/>
              <a:defRPr/>
            </a:lvl1pPr>
            <a:lvl2pPr marL="914400" lvl="1" indent="-342900" algn="l">
              <a:lnSpc>
                <a:spcPct val="100000"/>
              </a:lnSpc>
              <a:spcBef>
                <a:spcPts val="500"/>
              </a:spcBef>
              <a:spcAft>
                <a:spcPts val="0"/>
              </a:spcAft>
              <a:buClr>
                <a:schemeClr val="dk1"/>
              </a:buClr>
              <a:buSzPts val="1800"/>
              <a:buChar char="•"/>
              <a:defRPr/>
            </a:lvl2pPr>
            <a:lvl3pPr marL="1371600" lvl="2" indent="-342900" algn="l">
              <a:lnSpc>
                <a:spcPct val="100000"/>
              </a:lnSpc>
              <a:spcBef>
                <a:spcPts val="500"/>
              </a:spcBef>
              <a:spcAft>
                <a:spcPts val="0"/>
              </a:spcAft>
              <a:buClr>
                <a:schemeClr val="dk1"/>
              </a:buClr>
              <a:buSzPts val="1800"/>
              <a:buChar char="•"/>
              <a:defRPr/>
            </a:lvl3pPr>
            <a:lvl4pPr marL="1828800" lvl="3" indent="-342900" algn="l">
              <a:lnSpc>
                <a:spcPct val="100000"/>
              </a:lnSpc>
              <a:spcBef>
                <a:spcPts val="500"/>
              </a:spcBef>
              <a:spcAft>
                <a:spcPts val="0"/>
              </a:spcAft>
              <a:buClr>
                <a:schemeClr val="dk1"/>
              </a:buClr>
              <a:buSzPts val="1800"/>
              <a:buChar char="•"/>
              <a:defRPr/>
            </a:lvl4pPr>
            <a:lvl5pPr marL="2286000" lvl="4" indent="-342900" algn="l">
              <a:lnSpc>
                <a:spcPct val="10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9" name="Google Shape;49;p8"/>
          <p:cNvSpPr txBox="1">
            <a:spLocks noGrp="1"/>
          </p:cNvSpPr>
          <p:nvPr>
            <p:ph type="body" idx="3"/>
          </p:nvPr>
        </p:nvSpPr>
        <p:spPr>
          <a:xfrm>
            <a:off x="6419088" y="2011680"/>
            <a:ext cx="4937760" cy="950976"/>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1000"/>
              </a:spcBef>
              <a:spcAft>
                <a:spcPts val="0"/>
              </a:spcAft>
              <a:buClr>
                <a:schemeClr val="dk1"/>
              </a:buClr>
              <a:buSzPts val="2800"/>
              <a:buNone/>
              <a:defRPr sz="2800" b="1"/>
            </a:lvl1pPr>
            <a:lvl2pPr marL="914400" lvl="1" indent="-228600" algn="l">
              <a:lnSpc>
                <a:spcPct val="100000"/>
              </a:lnSpc>
              <a:spcBef>
                <a:spcPts val="500"/>
              </a:spcBef>
              <a:spcAft>
                <a:spcPts val="0"/>
              </a:spcAft>
              <a:buClr>
                <a:schemeClr val="dk1"/>
              </a:buClr>
              <a:buSzPts val="2000"/>
              <a:buNone/>
              <a:defRPr sz="2000" b="1"/>
            </a:lvl2pPr>
            <a:lvl3pPr marL="1371600" lvl="2" indent="-228600" algn="l">
              <a:lnSpc>
                <a:spcPct val="100000"/>
              </a:lnSpc>
              <a:spcBef>
                <a:spcPts val="500"/>
              </a:spcBef>
              <a:spcAft>
                <a:spcPts val="0"/>
              </a:spcAft>
              <a:buClr>
                <a:schemeClr val="dk1"/>
              </a:buClr>
              <a:buSzPts val="1800"/>
              <a:buNone/>
              <a:defRPr sz="1800" b="1"/>
            </a:lvl3pPr>
            <a:lvl4pPr marL="1828800" lvl="3" indent="-228600" algn="l">
              <a:lnSpc>
                <a:spcPct val="100000"/>
              </a:lnSpc>
              <a:spcBef>
                <a:spcPts val="500"/>
              </a:spcBef>
              <a:spcAft>
                <a:spcPts val="0"/>
              </a:spcAft>
              <a:buClr>
                <a:schemeClr val="dk1"/>
              </a:buClr>
              <a:buSzPts val="1600"/>
              <a:buNone/>
              <a:defRPr sz="1600" b="1"/>
            </a:lvl4pPr>
            <a:lvl5pPr marL="2286000" lvl="4" indent="-228600" algn="l">
              <a:lnSpc>
                <a:spcPct val="10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0" name="Google Shape;50;p8"/>
          <p:cNvSpPr txBox="1">
            <a:spLocks noGrp="1"/>
          </p:cNvSpPr>
          <p:nvPr>
            <p:ph type="body" idx="4"/>
          </p:nvPr>
        </p:nvSpPr>
        <p:spPr>
          <a:xfrm>
            <a:off x="6419088" y="3127248"/>
            <a:ext cx="4937760" cy="306324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1000"/>
              </a:spcBef>
              <a:spcAft>
                <a:spcPts val="0"/>
              </a:spcAft>
              <a:buClr>
                <a:schemeClr val="dk1"/>
              </a:buClr>
              <a:buSzPts val="1800"/>
              <a:buChar char="•"/>
              <a:defRPr/>
            </a:lvl1pPr>
            <a:lvl2pPr marL="914400" lvl="1" indent="-342900" algn="l">
              <a:lnSpc>
                <a:spcPct val="100000"/>
              </a:lnSpc>
              <a:spcBef>
                <a:spcPts val="500"/>
              </a:spcBef>
              <a:spcAft>
                <a:spcPts val="0"/>
              </a:spcAft>
              <a:buClr>
                <a:schemeClr val="dk1"/>
              </a:buClr>
              <a:buSzPts val="1800"/>
              <a:buChar char="•"/>
              <a:defRPr/>
            </a:lvl2pPr>
            <a:lvl3pPr marL="1371600" lvl="2" indent="-342900" algn="l">
              <a:lnSpc>
                <a:spcPct val="100000"/>
              </a:lnSpc>
              <a:spcBef>
                <a:spcPts val="500"/>
              </a:spcBef>
              <a:spcAft>
                <a:spcPts val="0"/>
              </a:spcAft>
              <a:buClr>
                <a:schemeClr val="dk1"/>
              </a:buClr>
              <a:buSzPts val="1800"/>
              <a:buChar char="•"/>
              <a:defRPr/>
            </a:lvl3pPr>
            <a:lvl4pPr marL="1828800" lvl="3" indent="-342900" algn="l">
              <a:lnSpc>
                <a:spcPct val="100000"/>
              </a:lnSpc>
              <a:spcBef>
                <a:spcPts val="500"/>
              </a:spcBef>
              <a:spcAft>
                <a:spcPts val="0"/>
              </a:spcAft>
              <a:buClr>
                <a:schemeClr val="dk1"/>
              </a:buClr>
              <a:buSzPts val="1800"/>
              <a:buChar char="•"/>
              <a:defRPr/>
            </a:lvl4pPr>
            <a:lvl5pPr marL="2286000" lvl="4" indent="-342900" algn="l">
              <a:lnSpc>
                <a:spcPct val="10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1" name="Google Shape;51;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US"/>
              <a:t>Copyright 2020 FTCTutorials.com (Last edit 4/1/2020)</a:t>
            </a:r>
            <a:endParaRPr/>
          </a:p>
        </p:txBody>
      </p:sp>
      <p:sp>
        <p:nvSpPr>
          <p:cNvPr id="53" name="Google Shape;53;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4"/>
        <p:cNvGrpSpPr/>
        <p:nvPr/>
      </p:nvGrpSpPr>
      <p:grpSpPr>
        <a:xfrm>
          <a:off x="0" y="0"/>
          <a:ext cx="0" cy="0"/>
          <a:chOff x="0" y="0"/>
          <a:chExt cx="0" cy="0"/>
        </a:xfrm>
      </p:grpSpPr>
      <p:sp>
        <p:nvSpPr>
          <p:cNvPr id="55" name="Google Shape;55;p9" descr="Tag=AccentColor&#10;Flavor=Light&#10;Target=Fill"/>
          <p:cNvSpPr/>
          <p:nvPr/>
        </p:nvSpPr>
        <p:spPr>
          <a:xfrm flipH="1">
            <a:off x="1969639" y="181596"/>
            <a:ext cx="8252722" cy="6022258"/>
          </a:xfrm>
          <a:custGeom>
            <a:avLst/>
            <a:gdLst/>
            <a:ahLst/>
            <a:cxnLst/>
            <a:rect l="l" t="t" r="r" b="b"/>
            <a:pathLst>
              <a:path w="6886274" h="5025119" extrusionOk="0">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alpha val="20000"/>
            </a:scheme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entury Gothic"/>
              <a:ea typeface="Century Gothic"/>
              <a:cs typeface="Century Gothic"/>
              <a:sym typeface="Century Gothic"/>
            </a:endParaRPr>
          </a:p>
        </p:txBody>
      </p:sp>
      <p:sp>
        <p:nvSpPr>
          <p:cNvPr id="56" name="Google Shape;56;p9"/>
          <p:cNvSpPr txBox="1">
            <a:spLocks noGrp="1"/>
          </p:cNvSpPr>
          <p:nvPr>
            <p:ph type="title"/>
          </p:nvPr>
        </p:nvSpPr>
        <p:spPr>
          <a:xfrm>
            <a:off x="2843784" y="1572768"/>
            <a:ext cx="6501384" cy="4096512"/>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dk1"/>
              </a:buClr>
              <a:buSzPts val="4000"/>
              <a:buFont typeface="Abril Fatface"/>
              <a:buNone/>
              <a:defRPr sz="4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 name="Google Shape;57;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8" name="Google Shape;58;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US"/>
              <a:t>Copyright 2020 FTCTutorials.com (Last edit 4/1/2020)</a:t>
            </a:r>
            <a:endParaRPr/>
          </a:p>
        </p:txBody>
      </p:sp>
      <p:sp>
        <p:nvSpPr>
          <p:cNvPr id="59" name="Google Shape;59;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1" type="blank">
  <p:cSld name="BLANK">
    <p:spTree>
      <p:nvGrpSpPr>
        <p:cNvPr id="1" name="Shape 60"/>
        <p:cNvGrpSpPr/>
        <p:nvPr/>
      </p:nvGrpSpPr>
      <p:grpSpPr>
        <a:xfrm>
          <a:off x="0" y="0"/>
          <a:ext cx="0" cy="0"/>
          <a:chOff x="0" y="0"/>
          <a:chExt cx="0" cy="0"/>
        </a:xfrm>
      </p:grpSpPr>
      <p:sp>
        <p:nvSpPr>
          <p:cNvPr id="61" name="Google Shape;61;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US"/>
              <a:t>Copyright 2020 FTCTutorials.com (Last edit 4/1/2020)</a:t>
            </a:r>
            <a:endParaRPr/>
          </a:p>
        </p:txBody>
      </p:sp>
      <p:sp>
        <p:nvSpPr>
          <p:cNvPr id="63" name="Google Shape;63;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2">
  <p:cSld name="Blank 2">
    <p:spTree>
      <p:nvGrpSpPr>
        <p:cNvPr id="1" name="Shape 64"/>
        <p:cNvGrpSpPr/>
        <p:nvPr/>
      </p:nvGrpSpPr>
      <p:grpSpPr>
        <a:xfrm>
          <a:off x="0" y="0"/>
          <a:ext cx="0" cy="0"/>
          <a:chOff x="0" y="0"/>
          <a:chExt cx="0" cy="0"/>
        </a:xfrm>
      </p:grpSpPr>
      <p:sp>
        <p:nvSpPr>
          <p:cNvPr id="65" name="Google Shape;65;p11" descr="Mask ID=&#10;Mask position=bottom, center&#10;Mask family= brushstroke, landscape, wide"/>
          <p:cNvSpPr/>
          <p:nvPr/>
        </p:nvSpPr>
        <p:spPr>
          <a:xfrm>
            <a:off x="1768100" y="-1"/>
            <a:ext cx="10423900" cy="5920155"/>
          </a:xfrm>
          <a:custGeom>
            <a:avLst/>
            <a:gdLst/>
            <a:ahLst/>
            <a:cxnLst/>
            <a:rect l="l" t="t" r="r" b="b"/>
            <a:pathLst>
              <a:path w="10423900" h="5491534" extrusionOk="0">
                <a:moveTo>
                  <a:pt x="10423900" y="0"/>
                </a:moveTo>
                <a:lnTo>
                  <a:pt x="3493157" y="0"/>
                </a:lnTo>
                <a:lnTo>
                  <a:pt x="3493018" y="31"/>
                </a:lnTo>
                <a:cubicBezTo>
                  <a:pt x="3414969" y="12668"/>
                  <a:pt x="3328744" y="21588"/>
                  <a:pt x="3245493" y="104839"/>
                </a:cubicBezTo>
                <a:cubicBezTo>
                  <a:pt x="3668357" y="162984"/>
                  <a:pt x="4075366" y="51981"/>
                  <a:pt x="4434802" y="284558"/>
                </a:cubicBezTo>
                <a:cubicBezTo>
                  <a:pt x="4302656" y="400846"/>
                  <a:pt x="4154654" y="374416"/>
                  <a:pt x="4011937" y="395559"/>
                </a:cubicBezTo>
                <a:cubicBezTo>
                  <a:pt x="3863934" y="416704"/>
                  <a:pt x="3721217" y="453704"/>
                  <a:pt x="3573213" y="474847"/>
                </a:cubicBezTo>
                <a:cubicBezTo>
                  <a:pt x="3414639" y="501275"/>
                  <a:pt x="3256063" y="506562"/>
                  <a:pt x="3097489" y="532990"/>
                </a:cubicBezTo>
                <a:cubicBezTo>
                  <a:pt x="2965345" y="554135"/>
                  <a:pt x="2822627" y="517133"/>
                  <a:pt x="2664052" y="649279"/>
                </a:cubicBezTo>
                <a:cubicBezTo>
                  <a:pt x="3055203" y="744424"/>
                  <a:pt x="3409352" y="601706"/>
                  <a:pt x="3795218" y="696852"/>
                </a:cubicBezTo>
                <a:cubicBezTo>
                  <a:pt x="3567928" y="781425"/>
                  <a:pt x="3382924" y="754995"/>
                  <a:pt x="3208492" y="802568"/>
                </a:cubicBezTo>
                <a:cubicBezTo>
                  <a:pt x="3049916" y="850140"/>
                  <a:pt x="2859627" y="797282"/>
                  <a:pt x="2727483" y="939999"/>
                </a:cubicBezTo>
                <a:cubicBezTo>
                  <a:pt x="2627052" y="1051000"/>
                  <a:pt x="2521336" y="1066858"/>
                  <a:pt x="2389190" y="1003429"/>
                </a:cubicBezTo>
                <a:cubicBezTo>
                  <a:pt x="2272901" y="945284"/>
                  <a:pt x="2146043" y="961142"/>
                  <a:pt x="2029754" y="1019287"/>
                </a:cubicBezTo>
                <a:cubicBezTo>
                  <a:pt x="1987468" y="1040430"/>
                  <a:pt x="1945181" y="1066858"/>
                  <a:pt x="1945181" y="1119716"/>
                </a:cubicBezTo>
                <a:cubicBezTo>
                  <a:pt x="1945181" y="1193719"/>
                  <a:pt x="1998039" y="1214862"/>
                  <a:pt x="2056184" y="1225434"/>
                </a:cubicBezTo>
                <a:cubicBezTo>
                  <a:pt x="2109042" y="1236004"/>
                  <a:pt x="2172471" y="1246577"/>
                  <a:pt x="2225329" y="1236004"/>
                </a:cubicBezTo>
                <a:cubicBezTo>
                  <a:pt x="2563622" y="1177861"/>
                  <a:pt x="2896629" y="1273005"/>
                  <a:pt x="3234920" y="1262435"/>
                </a:cubicBezTo>
                <a:cubicBezTo>
                  <a:pt x="2172471" y="1489724"/>
                  <a:pt x="1099450" y="1415723"/>
                  <a:pt x="0" y="1495009"/>
                </a:cubicBezTo>
                <a:cubicBezTo>
                  <a:pt x="142717" y="1653583"/>
                  <a:pt x="327721" y="1521439"/>
                  <a:pt x="438724" y="1637728"/>
                </a:cubicBezTo>
                <a:cubicBezTo>
                  <a:pt x="333006" y="1880875"/>
                  <a:pt x="375293" y="2013020"/>
                  <a:pt x="586726" y="2028877"/>
                </a:cubicBezTo>
                <a:cubicBezTo>
                  <a:pt x="792873" y="2044734"/>
                  <a:pt x="1014877" y="1960161"/>
                  <a:pt x="1125878" y="2250882"/>
                </a:cubicBezTo>
                <a:cubicBezTo>
                  <a:pt x="1157593" y="2340740"/>
                  <a:pt x="1353170" y="2314312"/>
                  <a:pt x="1474744" y="2330169"/>
                </a:cubicBezTo>
                <a:cubicBezTo>
                  <a:pt x="1739034" y="2367170"/>
                  <a:pt x="2019183" y="2330169"/>
                  <a:pt x="2272901" y="2446458"/>
                </a:cubicBezTo>
                <a:cubicBezTo>
                  <a:pt x="2373332" y="2488744"/>
                  <a:pt x="2442048" y="2520459"/>
                  <a:pt x="2389190" y="2636747"/>
                </a:cubicBezTo>
                <a:cubicBezTo>
                  <a:pt x="2336332" y="2758321"/>
                  <a:pt x="2405048" y="2800607"/>
                  <a:pt x="2489621" y="2848179"/>
                </a:cubicBezTo>
                <a:cubicBezTo>
                  <a:pt x="2553051" y="2885180"/>
                  <a:pt x="2648195" y="2874609"/>
                  <a:pt x="2701053" y="2985611"/>
                </a:cubicBezTo>
                <a:cubicBezTo>
                  <a:pt x="2146043" y="2969753"/>
                  <a:pt x="1606888" y="2879895"/>
                  <a:pt x="1057165" y="2964468"/>
                </a:cubicBezTo>
                <a:cubicBezTo>
                  <a:pt x="1659748" y="3175900"/>
                  <a:pt x="2320474" y="3165328"/>
                  <a:pt x="2912485" y="3408477"/>
                </a:cubicBezTo>
                <a:cubicBezTo>
                  <a:pt x="2891342" y="3493050"/>
                  <a:pt x="2753911" y="3456048"/>
                  <a:pt x="2748626" y="3582909"/>
                </a:cubicBezTo>
                <a:cubicBezTo>
                  <a:pt x="3060489" y="3715055"/>
                  <a:pt x="3435782" y="3625195"/>
                  <a:pt x="3763503" y="3820771"/>
                </a:cubicBezTo>
                <a:cubicBezTo>
                  <a:pt x="3573213" y="3910629"/>
                  <a:pt x="3398782" y="3762626"/>
                  <a:pt x="3219063" y="3847199"/>
                </a:cubicBezTo>
                <a:cubicBezTo>
                  <a:pt x="3277208" y="3974060"/>
                  <a:pt x="5909545" y="4756360"/>
                  <a:pt x="6385269" y="4840933"/>
                </a:cubicBezTo>
                <a:cubicBezTo>
                  <a:pt x="7171204" y="4982659"/>
                  <a:pt x="9157515" y="5302348"/>
                  <a:pt x="10285854" y="5471118"/>
                </a:cubicBezTo>
                <a:lnTo>
                  <a:pt x="10423900" y="5491534"/>
                </a:lnTo>
                <a:close/>
              </a:path>
            </a:pathLst>
          </a:custGeom>
          <a:solidFill>
            <a:schemeClr val="accent1">
              <a:alpha val="20000"/>
            </a:scheme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entury Gothic"/>
              <a:ea typeface="Century Gothic"/>
              <a:cs typeface="Century Gothic"/>
              <a:sym typeface="Century Gothic"/>
            </a:endParaRPr>
          </a:p>
        </p:txBody>
      </p:sp>
      <p:sp>
        <p:nvSpPr>
          <p:cNvPr id="66" name="Google Shape;66;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US"/>
              <a:t>Copyright 2020 FTCTutorials.com (Last edit 4/1/2020)</a:t>
            </a:r>
            <a:endParaRPr/>
          </a:p>
        </p:txBody>
      </p:sp>
      <p:sp>
        <p:nvSpPr>
          <p:cNvPr id="68" name="Google Shape;68;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9"/>
        <p:cNvGrpSpPr/>
        <p:nvPr/>
      </p:nvGrpSpPr>
      <p:grpSpPr>
        <a:xfrm>
          <a:off x="0" y="0"/>
          <a:ext cx="0" cy="0"/>
          <a:chOff x="0" y="0"/>
          <a:chExt cx="0" cy="0"/>
        </a:xfrm>
      </p:grpSpPr>
      <p:sp>
        <p:nvSpPr>
          <p:cNvPr id="70" name="Google Shape;70;p12" descr="Tag=AccentColor&#10;Flavor=Light&#10;Target=Fill"/>
          <p:cNvSpPr/>
          <p:nvPr/>
        </p:nvSpPr>
        <p:spPr>
          <a:xfrm>
            <a:off x="4726728" y="0"/>
            <a:ext cx="7472381" cy="6858000"/>
          </a:xfrm>
          <a:custGeom>
            <a:avLst/>
            <a:gdLst/>
            <a:ahLst/>
            <a:cxnLst/>
            <a:rect l="l" t="t" r="r" b="b"/>
            <a:pathLst>
              <a:path w="7472381" h="6886575" extrusionOk="0">
                <a:moveTo>
                  <a:pt x="1232666" y="0"/>
                </a:moveTo>
                <a:lnTo>
                  <a:pt x="7472381" y="0"/>
                </a:lnTo>
                <a:lnTo>
                  <a:pt x="7472381" y="814388"/>
                </a:lnTo>
                <a:lnTo>
                  <a:pt x="7472381" y="6411516"/>
                </a:lnTo>
                <a:lnTo>
                  <a:pt x="7472381" y="6886575"/>
                </a:lnTo>
                <a:lnTo>
                  <a:pt x="6992676" y="6886575"/>
                </a:lnTo>
                <a:lnTo>
                  <a:pt x="1946893" y="6886575"/>
                </a:lnTo>
                <a:cubicBezTo>
                  <a:pt x="1801205" y="6815137"/>
                  <a:pt x="1662624" y="6729412"/>
                  <a:pt x="1506276" y="6686550"/>
                </a:cubicBezTo>
                <a:cubicBezTo>
                  <a:pt x="1399675" y="6657975"/>
                  <a:pt x="1296627" y="6607969"/>
                  <a:pt x="1314394" y="6457949"/>
                </a:cubicBezTo>
                <a:cubicBezTo>
                  <a:pt x="1317947" y="6415087"/>
                  <a:pt x="1289520" y="6382941"/>
                  <a:pt x="1246880" y="6393656"/>
                </a:cubicBezTo>
                <a:cubicBezTo>
                  <a:pt x="1165153" y="6415087"/>
                  <a:pt x="1126065" y="6354365"/>
                  <a:pt x="1079872" y="6307931"/>
                </a:cubicBezTo>
                <a:cubicBezTo>
                  <a:pt x="998144" y="6225779"/>
                  <a:pt x="919970" y="6140052"/>
                  <a:pt x="788495" y="6125765"/>
                </a:cubicBezTo>
                <a:cubicBezTo>
                  <a:pt x="813369" y="6061471"/>
                  <a:pt x="856009" y="6068615"/>
                  <a:pt x="895097" y="6082903"/>
                </a:cubicBezTo>
                <a:cubicBezTo>
                  <a:pt x="998144" y="6118622"/>
                  <a:pt x="1101192" y="6157912"/>
                  <a:pt x="1204239" y="6193631"/>
                </a:cubicBezTo>
                <a:cubicBezTo>
                  <a:pt x="1271754" y="6215062"/>
                  <a:pt x="1339267" y="6247209"/>
                  <a:pt x="1428102" y="6222206"/>
                </a:cubicBezTo>
                <a:cubicBezTo>
                  <a:pt x="1349928" y="6093619"/>
                  <a:pt x="1218453" y="6068615"/>
                  <a:pt x="1111852" y="6029325"/>
                </a:cubicBezTo>
                <a:cubicBezTo>
                  <a:pt x="980377" y="5979319"/>
                  <a:pt x="902203" y="5886450"/>
                  <a:pt x="806262" y="5779294"/>
                </a:cubicBezTo>
                <a:cubicBezTo>
                  <a:pt x="902203" y="5750719"/>
                  <a:pt x="962610" y="5829300"/>
                  <a:pt x="1040785" y="5825728"/>
                </a:cubicBezTo>
                <a:cubicBezTo>
                  <a:pt x="1044338" y="5815012"/>
                  <a:pt x="1051445" y="5793581"/>
                  <a:pt x="1051445" y="5793581"/>
                </a:cubicBezTo>
                <a:cubicBezTo>
                  <a:pt x="923523" y="5736431"/>
                  <a:pt x="866670" y="5629275"/>
                  <a:pt x="845349" y="5497115"/>
                </a:cubicBezTo>
                <a:cubicBezTo>
                  <a:pt x="838243" y="5429250"/>
                  <a:pt x="792049" y="5407819"/>
                  <a:pt x="745855" y="5375672"/>
                </a:cubicBezTo>
                <a:cubicBezTo>
                  <a:pt x="589507" y="5264943"/>
                  <a:pt x="422499" y="5164931"/>
                  <a:pt x="291024" y="5014913"/>
                </a:cubicBezTo>
                <a:cubicBezTo>
                  <a:pt x="443819" y="5032771"/>
                  <a:pt x="564633" y="5132784"/>
                  <a:pt x="724535" y="5175647"/>
                </a:cubicBezTo>
                <a:cubicBezTo>
                  <a:pt x="596614" y="5011340"/>
                  <a:pt x="429605" y="4925615"/>
                  <a:pt x="276811" y="4825603"/>
                </a:cubicBezTo>
                <a:cubicBezTo>
                  <a:pt x="205743" y="4779169"/>
                  <a:pt x="141783" y="4722018"/>
                  <a:pt x="60055" y="4697016"/>
                </a:cubicBezTo>
                <a:cubicBezTo>
                  <a:pt x="31628" y="4689872"/>
                  <a:pt x="-18119" y="4672013"/>
                  <a:pt x="6755" y="4622006"/>
                </a:cubicBezTo>
                <a:cubicBezTo>
                  <a:pt x="28075" y="4579144"/>
                  <a:pt x="67162" y="4593432"/>
                  <a:pt x="102696" y="4604146"/>
                </a:cubicBezTo>
                <a:cubicBezTo>
                  <a:pt x="187976" y="4632722"/>
                  <a:pt x="280364" y="4632722"/>
                  <a:pt x="397625" y="4632722"/>
                </a:cubicBezTo>
                <a:cubicBezTo>
                  <a:pt x="298131" y="4496990"/>
                  <a:pt x="116909" y="4539853"/>
                  <a:pt x="31628" y="4396978"/>
                </a:cubicBezTo>
                <a:cubicBezTo>
                  <a:pt x="138229" y="4371976"/>
                  <a:pt x="219957" y="4421982"/>
                  <a:pt x="305237" y="4432697"/>
                </a:cubicBezTo>
                <a:cubicBezTo>
                  <a:pt x="383412" y="4443413"/>
                  <a:pt x="401178" y="4418409"/>
                  <a:pt x="383412" y="4339828"/>
                </a:cubicBezTo>
                <a:cubicBezTo>
                  <a:pt x="354985" y="4218385"/>
                  <a:pt x="397625" y="4157662"/>
                  <a:pt x="511333" y="4189810"/>
                </a:cubicBezTo>
                <a:cubicBezTo>
                  <a:pt x="617934" y="4221956"/>
                  <a:pt x="628594" y="4175522"/>
                  <a:pt x="600167" y="4107656"/>
                </a:cubicBezTo>
                <a:cubicBezTo>
                  <a:pt x="557527" y="4007644"/>
                  <a:pt x="603720" y="3929063"/>
                  <a:pt x="635701" y="3843337"/>
                </a:cubicBezTo>
                <a:cubicBezTo>
                  <a:pt x="685448" y="3714750"/>
                  <a:pt x="664128" y="3650456"/>
                  <a:pt x="561080" y="3554015"/>
                </a:cubicBezTo>
                <a:cubicBezTo>
                  <a:pt x="500673" y="3500438"/>
                  <a:pt x="440265" y="3454003"/>
                  <a:pt x="354985" y="3407569"/>
                </a:cubicBezTo>
                <a:cubicBezTo>
                  <a:pt x="550420" y="3382565"/>
                  <a:pt x="347878" y="3296841"/>
                  <a:pt x="415392" y="3243263"/>
                </a:cubicBezTo>
                <a:cubicBezTo>
                  <a:pt x="553973" y="3221831"/>
                  <a:pt x="664128" y="3393282"/>
                  <a:pt x="852456" y="3343275"/>
                </a:cubicBezTo>
                <a:cubicBezTo>
                  <a:pt x="625041" y="3196828"/>
                  <a:pt x="369198" y="3150393"/>
                  <a:pt x="202190" y="2953940"/>
                </a:cubicBezTo>
                <a:cubicBezTo>
                  <a:pt x="241277" y="2911078"/>
                  <a:pt x="280364" y="2953940"/>
                  <a:pt x="312344" y="2936081"/>
                </a:cubicBezTo>
                <a:cubicBezTo>
                  <a:pt x="312344" y="2925365"/>
                  <a:pt x="685448" y="2993232"/>
                  <a:pt x="706768" y="2714625"/>
                </a:cubicBezTo>
                <a:cubicBezTo>
                  <a:pt x="713875" y="2714625"/>
                  <a:pt x="720982" y="2714625"/>
                  <a:pt x="728088" y="2703909"/>
                </a:cubicBezTo>
                <a:cubicBezTo>
                  <a:pt x="767175" y="2664619"/>
                  <a:pt x="731642" y="2571750"/>
                  <a:pt x="795602" y="2564606"/>
                </a:cubicBezTo>
                <a:cubicBezTo>
                  <a:pt x="866670" y="2557462"/>
                  <a:pt x="934184" y="2525315"/>
                  <a:pt x="1008804" y="2543175"/>
                </a:cubicBezTo>
                <a:cubicBezTo>
                  <a:pt x="1065658" y="2557462"/>
                  <a:pt x="1126065" y="2575322"/>
                  <a:pt x="1186473" y="2575322"/>
                </a:cubicBezTo>
                <a:cubicBezTo>
                  <a:pt x="1250433" y="2575322"/>
                  <a:pt x="1339267" y="2696766"/>
                  <a:pt x="1378355" y="2536031"/>
                </a:cubicBezTo>
                <a:cubicBezTo>
                  <a:pt x="1378355" y="2528888"/>
                  <a:pt x="1488509" y="2546747"/>
                  <a:pt x="1548916" y="2553891"/>
                </a:cubicBezTo>
                <a:cubicBezTo>
                  <a:pt x="1598663" y="2561035"/>
                  <a:pt x="1659071" y="2593181"/>
                  <a:pt x="1694604" y="2528888"/>
                </a:cubicBezTo>
                <a:cubicBezTo>
                  <a:pt x="1712371" y="2489596"/>
                  <a:pt x="1627090" y="2418159"/>
                  <a:pt x="1552469" y="2411015"/>
                </a:cubicBezTo>
                <a:cubicBezTo>
                  <a:pt x="1484956" y="2403872"/>
                  <a:pt x="1417442" y="2396728"/>
                  <a:pt x="1353481" y="2411015"/>
                </a:cubicBezTo>
                <a:cubicBezTo>
                  <a:pt x="1275307" y="2428875"/>
                  <a:pt x="1232666" y="2400300"/>
                  <a:pt x="1211346" y="2336007"/>
                </a:cubicBezTo>
                <a:cubicBezTo>
                  <a:pt x="1186473" y="2268141"/>
                  <a:pt x="1140279" y="2232422"/>
                  <a:pt x="1076318" y="2200275"/>
                </a:cubicBezTo>
                <a:cubicBezTo>
                  <a:pt x="919970" y="2121694"/>
                  <a:pt x="770729" y="2028825"/>
                  <a:pt x="600167" y="1982390"/>
                </a:cubicBezTo>
                <a:cubicBezTo>
                  <a:pt x="568187" y="1975246"/>
                  <a:pt x="529100" y="1960959"/>
                  <a:pt x="514886" y="1900238"/>
                </a:cubicBezTo>
                <a:cubicBezTo>
                  <a:pt x="976824" y="1993106"/>
                  <a:pt x="1396121" y="2232422"/>
                  <a:pt x="1872273" y="2218135"/>
                </a:cubicBezTo>
                <a:cubicBezTo>
                  <a:pt x="1744351" y="2143125"/>
                  <a:pt x="1591557" y="2139554"/>
                  <a:pt x="1452975" y="2085975"/>
                </a:cubicBezTo>
                <a:cubicBezTo>
                  <a:pt x="1552469" y="2046685"/>
                  <a:pt x="1644857" y="2089547"/>
                  <a:pt x="1737245" y="2110978"/>
                </a:cubicBezTo>
                <a:cubicBezTo>
                  <a:pt x="1815419" y="2128837"/>
                  <a:pt x="1886486" y="2132410"/>
                  <a:pt x="1893593" y="2021681"/>
                </a:cubicBezTo>
                <a:cubicBezTo>
                  <a:pt x="1893593" y="2010965"/>
                  <a:pt x="1893593" y="2003821"/>
                  <a:pt x="1893593" y="1993106"/>
                </a:cubicBezTo>
                <a:cubicBezTo>
                  <a:pt x="1865166" y="1946672"/>
                  <a:pt x="1826079" y="1925240"/>
                  <a:pt x="1776332" y="1910953"/>
                </a:cubicBezTo>
                <a:cubicBezTo>
                  <a:pt x="1747905" y="1903809"/>
                  <a:pt x="1708818" y="1889522"/>
                  <a:pt x="1708818" y="1857375"/>
                </a:cubicBezTo>
                <a:cubicBezTo>
                  <a:pt x="1712371" y="1735931"/>
                  <a:pt x="1616430" y="1700212"/>
                  <a:pt x="1524043" y="1664493"/>
                </a:cubicBezTo>
                <a:cubicBezTo>
                  <a:pt x="1573790" y="1603772"/>
                  <a:pt x="1616430" y="1646635"/>
                  <a:pt x="1655517" y="1643062"/>
                </a:cubicBezTo>
                <a:cubicBezTo>
                  <a:pt x="1680391" y="1639491"/>
                  <a:pt x="1705264" y="1635919"/>
                  <a:pt x="1705264" y="1603772"/>
                </a:cubicBezTo>
                <a:cubicBezTo>
                  <a:pt x="1705264" y="1578769"/>
                  <a:pt x="1694604" y="1546622"/>
                  <a:pt x="1669731" y="1546622"/>
                </a:cubicBezTo>
                <a:cubicBezTo>
                  <a:pt x="1513383" y="1543050"/>
                  <a:pt x="1424548" y="1371600"/>
                  <a:pt x="1261093" y="1371600"/>
                </a:cubicBezTo>
                <a:cubicBezTo>
                  <a:pt x="1161599" y="1371600"/>
                  <a:pt x="1310841" y="1275159"/>
                  <a:pt x="1229113" y="1235869"/>
                </a:cubicBezTo>
                <a:cubicBezTo>
                  <a:pt x="1211346" y="1225153"/>
                  <a:pt x="1278860" y="1210866"/>
                  <a:pt x="1307287" y="1214437"/>
                </a:cubicBezTo>
                <a:cubicBezTo>
                  <a:pt x="1335714" y="1218009"/>
                  <a:pt x="1360588" y="1243013"/>
                  <a:pt x="1396121" y="1225153"/>
                </a:cubicBezTo>
                <a:cubicBezTo>
                  <a:pt x="1413888" y="1160860"/>
                  <a:pt x="1367694" y="1135856"/>
                  <a:pt x="1325054" y="1117997"/>
                </a:cubicBezTo>
                <a:cubicBezTo>
                  <a:pt x="1232666" y="1075135"/>
                  <a:pt x="1140279" y="1025129"/>
                  <a:pt x="1037231" y="1010841"/>
                </a:cubicBezTo>
                <a:cubicBezTo>
                  <a:pt x="1001698" y="1007269"/>
                  <a:pt x="980377" y="989409"/>
                  <a:pt x="983931" y="953690"/>
                </a:cubicBezTo>
                <a:cubicBezTo>
                  <a:pt x="991037" y="907256"/>
                  <a:pt x="1026571" y="921544"/>
                  <a:pt x="1054998" y="925115"/>
                </a:cubicBezTo>
                <a:cubicBezTo>
                  <a:pt x="1072765" y="928688"/>
                  <a:pt x="1090532" y="939403"/>
                  <a:pt x="1108299" y="914400"/>
                </a:cubicBezTo>
                <a:cubicBezTo>
                  <a:pt x="692555" y="660797"/>
                  <a:pt x="472246" y="675085"/>
                  <a:pt x="6755" y="467915"/>
                </a:cubicBezTo>
                <a:cubicBezTo>
                  <a:pt x="109802" y="428625"/>
                  <a:pt x="184423" y="457200"/>
                  <a:pt x="255490" y="464344"/>
                </a:cubicBezTo>
                <a:cubicBezTo>
                  <a:pt x="433159" y="482203"/>
                  <a:pt x="323004" y="514350"/>
                  <a:pt x="500673" y="535781"/>
                </a:cubicBezTo>
                <a:cubicBezTo>
                  <a:pt x="585954" y="546497"/>
                  <a:pt x="664128" y="582216"/>
                  <a:pt x="760069" y="525066"/>
                </a:cubicBezTo>
                <a:cubicBezTo>
                  <a:pt x="824029" y="485775"/>
                  <a:pt x="927077" y="528637"/>
                  <a:pt x="1005251" y="560785"/>
                </a:cubicBezTo>
                <a:cubicBezTo>
                  <a:pt x="1069212" y="589360"/>
                  <a:pt x="1133172" y="596503"/>
                  <a:pt x="1218453" y="560785"/>
                </a:cubicBezTo>
                <a:cubicBezTo>
                  <a:pt x="1140279" y="539354"/>
                  <a:pt x="1079872" y="521494"/>
                  <a:pt x="1019464" y="507206"/>
                </a:cubicBezTo>
                <a:cubicBezTo>
                  <a:pt x="969717" y="496491"/>
                  <a:pt x="941290" y="471488"/>
                  <a:pt x="944844" y="417909"/>
                </a:cubicBezTo>
                <a:cubicBezTo>
                  <a:pt x="944844" y="389334"/>
                  <a:pt x="934184" y="350044"/>
                  <a:pt x="969717" y="335757"/>
                </a:cubicBezTo>
                <a:cubicBezTo>
                  <a:pt x="998144" y="321469"/>
                  <a:pt x="1037231" y="335757"/>
                  <a:pt x="1051445" y="360759"/>
                </a:cubicBezTo>
                <a:cubicBezTo>
                  <a:pt x="1069212" y="407194"/>
                  <a:pt x="1086978" y="450056"/>
                  <a:pt x="1147386" y="453629"/>
                </a:cubicBezTo>
                <a:cubicBezTo>
                  <a:pt x="1229113" y="460771"/>
                  <a:pt x="1182919" y="432197"/>
                  <a:pt x="1168706" y="396478"/>
                </a:cubicBezTo>
                <a:cubicBezTo>
                  <a:pt x="1154492" y="357188"/>
                  <a:pt x="1197133" y="346472"/>
                  <a:pt x="1225560" y="353615"/>
                </a:cubicBezTo>
                <a:cubicBezTo>
                  <a:pt x="1332161" y="385763"/>
                  <a:pt x="1442315" y="328613"/>
                  <a:pt x="1552469" y="375047"/>
                </a:cubicBezTo>
                <a:cubicBezTo>
                  <a:pt x="1524043" y="260747"/>
                  <a:pt x="1463635" y="210741"/>
                  <a:pt x="1335714" y="192881"/>
                </a:cubicBezTo>
                <a:cubicBezTo>
                  <a:pt x="1289520" y="189310"/>
                  <a:pt x="1239773" y="196453"/>
                  <a:pt x="1197133" y="164306"/>
                </a:cubicBezTo>
                <a:cubicBezTo>
                  <a:pt x="1172259" y="146447"/>
                  <a:pt x="1147386" y="125016"/>
                  <a:pt x="1165153" y="89297"/>
                </a:cubicBezTo>
                <a:cubicBezTo>
                  <a:pt x="1175813" y="64294"/>
                  <a:pt x="1204239" y="64294"/>
                  <a:pt x="1229113" y="71437"/>
                </a:cubicBezTo>
                <a:cubicBezTo>
                  <a:pt x="1332161" y="110728"/>
                  <a:pt x="1442315" y="121444"/>
                  <a:pt x="1548916" y="135731"/>
                </a:cubicBezTo>
                <a:cubicBezTo>
                  <a:pt x="1566683" y="139303"/>
                  <a:pt x="1584450" y="146447"/>
                  <a:pt x="1602217" y="110728"/>
                </a:cubicBezTo>
                <a:cubicBezTo>
                  <a:pt x="1477849" y="78581"/>
                  <a:pt x="1357034" y="35719"/>
                  <a:pt x="1232666" y="0"/>
                </a:cubicBezTo>
                <a:close/>
              </a:path>
            </a:pathLst>
          </a:custGeom>
          <a:solidFill>
            <a:schemeClr val="accent1">
              <a:alpha val="20000"/>
            </a:scheme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entury Gothic"/>
              <a:ea typeface="Century Gothic"/>
              <a:cs typeface="Century Gothic"/>
              <a:sym typeface="Century Gothic"/>
            </a:endParaRPr>
          </a:p>
        </p:txBody>
      </p:sp>
      <p:sp>
        <p:nvSpPr>
          <p:cNvPr id="71" name="Google Shape;71;p12"/>
          <p:cNvSpPr txBox="1">
            <a:spLocks noGrp="1"/>
          </p:cNvSpPr>
          <p:nvPr>
            <p:ph type="title"/>
          </p:nvPr>
        </p:nvSpPr>
        <p:spPr>
          <a:xfrm>
            <a:off x="839788" y="640080"/>
            <a:ext cx="3886200" cy="2953512"/>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Abril Fatface"/>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2" name="Google Shape;72;p12"/>
          <p:cNvSpPr txBox="1">
            <a:spLocks noGrp="1"/>
          </p:cNvSpPr>
          <p:nvPr>
            <p:ph type="body" idx="1"/>
          </p:nvPr>
        </p:nvSpPr>
        <p:spPr>
          <a:xfrm>
            <a:off x="7059168" y="640080"/>
            <a:ext cx="4489704" cy="5596128"/>
          </a:xfrm>
          <a:prstGeom prst="rect">
            <a:avLst/>
          </a:prstGeom>
          <a:noFill/>
          <a:ln>
            <a:noFill/>
          </a:ln>
        </p:spPr>
        <p:txBody>
          <a:bodyPr spcFirstLastPara="1" wrap="square" lIns="91425" tIns="45700" rIns="91425" bIns="45700" anchor="ctr" anchorCtr="0">
            <a:normAutofit/>
          </a:bodyPr>
          <a:lstStyle>
            <a:lvl1pPr marL="457200" lvl="0" indent="-431800" algn="l">
              <a:lnSpc>
                <a:spcPct val="100000"/>
              </a:lnSpc>
              <a:spcBef>
                <a:spcPts val="1000"/>
              </a:spcBef>
              <a:spcAft>
                <a:spcPts val="0"/>
              </a:spcAft>
              <a:buClr>
                <a:schemeClr val="dk1"/>
              </a:buClr>
              <a:buSzPts val="3200"/>
              <a:buChar char="•"/>
              <a:defRPr sz="3200"/>
            </a:lvl1pPr>
            <a:lvl2pPr marL="914400" lvl="1" indent="-406400" algn="l">
              <a:lnSpc>
                <a:spcPct val="100000"/>
              </a:lnSpc>
              <a:spcBef>
                <a:spcPts val="500"/>
              </a:spcBef>
              <a:spcAft>
                <a:spcPts val="0"/>
              </a:spcAft>
              <a:buClr>
                <a:schemeClr val="dk1"/>
              </a:buClr>
              <a:buSzPts val="2800"/>
              <a:buChar char="•"/>
              <a:defRPr sz="2800"/>
            </a:lvl2pPr>
            <a:lvl3pPr marL="1371600" lvl="2" indent="-381000" algn="l">
              <a:lnSpc>
                <a:spcPct val="100000"/>
              </a:lnSpc>
              <a:spcBef>
                <a:spcPts val="500"/>
              </a:spcBef>
              <a:spcAft>
                <a:spcPts val="0"/>
              </a:spcAft>
              <a:buClr>
                <a:schemeClr val="dk1"/>
              </a:buClr>
              <a:buSzPts val="2400"/>
              <a:buChar char="•"/>
              <a:defRPr sz="2400"/>
            </a:lvl3pPr>
            <a:lvl4pPr marL="1828800" lvl="3" indent="-355600" algn="l">
              <a:lnSpc>
                <a:spcPct val="100000"/>
              </a:lnSpc>
              <a:spcBef>
                <a:spcPts val="500"/>
              </a:spcBef>
              <a:spcAft>
                <a:spcPts val="0"/>
              </a:spcAft>
              <a:buClr>
                <a:schemeClr val="dk1"/>
              </a:buClr>
              <a:buSzPts val="2000"/>
              <a:buChar char="•"/>
              <a:defRPr sz="2000"/>
            </a:lvl4pPr>
            <a:lvl5pPr marL="2286000" lvl="4" indent="-355600" algn="l">
              <a:lnSpc>
                <a:spcPct val="10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73" name="Google Shape;73;p12"/>
          <p:cNvSpPr txBox="1">
            <a:spLocks noGrp="1"/>
          </p:cNvSpPr>
          <p:nvPr>
            <p:ph type="body" idx="2"/>
          </p:nvPr>
        </p:nvSpPr>
        <p:spPr>
          <a:xfrm>
            <a:off x="839788" y="3776472"/>
            <a:ext cx="3886200" cy="2468880"/>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000"/>
              </a:spcBef>
              <a:spcAft>
                <a:spcPts val="0"/>
              </a:spcAft>
              <a:buClr>
                <a:schemeClr val="dk1"/>
              </a:buClr>
              <a:buSzPts val="1600"/>
              <a:buNone/>
              <a:defRPr sz="1600"/>
            </a:lvl1pPr>
            <a:lvl2pPr marL="914400" lvl="1" indent="-228600" algn="l">
              <a:lnSpc>
                <a:spcPct val="100000"/>
              </a:lnSpc>
              <a:spcBef>
                <a:spcPts val="500"/>
              </a:spcBef>
              <a:spcAft>
                <a:spcPts val="0"/>
              </a:spcAft>
              <a:buClr>
                <a:schemeClr val="dk1"/>
              </a:buClr>
              <a:buSzPts val="1400"/>
              <a:buNone/>
              <a:defRPr sz="1400"/>
            </a:lvl2pPr>
            <a:lvl3pPr marL="1371600" lvl="2" indent="-228600" algn="l">
              <a:lnSpc>
                <a:spcPct val="100000"/>
              </a:lnSpc>
              <a:spcBef>
                <a:spcPts val="500"/>
              </a:spcBef>
              <a:spcAft>
                <a:spcPts val="0"/>
              </a:spcAft>
              <a:buClr>
                <a:schemeClr val="dk1"/>
              </a:buClr>
              <a:buSzPts val="1200"/>
              <a:buNone/>
              <a:defRPr sz="1200"/>
            </a:lvl3pPr>
            <a:lvl4pPr marL="1828800" lvl="3" indent="-228600" algn="l">
              <a:lnSpc>
                <a:spcPct val="100000"/>
              </a:lnSpc>
              <a:spcBef>
                <a:spcPts val="500"/>
              </a:spcBef>
              <a:spcAft>
                <a:spcPts val="0"/>
              </a:spcAft>
              <a:buClr>
                <a:schemeClr val="dk1"/>
              </a:buClr>
              <a:buSzPts val="1000"/>
              <a:buNone/>
              <a:defRPr sz="1000"/>
            </a:lvl4pPr>
            <a:lvl5pPr marL="2286000" lvl="4" indent="-228600" algn="l">
              <a:lnSpc>
                <a:spcPct val="10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74" name="Google Shape;74;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5" name="Google Shape;75;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US"/>
              <a:t>Copyright 2020 FTCTutorials.com (Last edit 4/1/2020)</a:t>
            </a:r>
            <a:endParaRPr/>
          </a:p>
        </p:txBody>
      </p:sp>
      <p:sp>
        <p:nvSpPr>
          <p:cNvPr id="76" name="Google Shape;76;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3"/>
          <p:cNvSpPr txBox="1">
            <a:spLocks noGrp="1"/>
          </p:cNvSpPr>
          <p:nvPr>
            <p:ph type="title"/>
          </p:nvPr>
        </p:nvSpPr>
        <p:spPr>
          <a:xfrm>
            <a:off x="190500" y="136526"/>
            <a:ext cx="8747760" cy="835024"/>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Abril Fatface"/>
              <a:buNone/>
              <a:defRPr sz="4400" b="0" i="1" u="none" strike="noStrike" cap="none">
                <a:solidFill>
                  <a:schemeClr val="dk1"/>
                </a:solidFill>
                <a:latin typeface="Abril Fatface"/>
                <a:ea typeface="Abril Fatface"/>
                <a:cs typeface="Abril Fatface"/>
                <a:sym typeface="Abril Fatface"/>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3"/>
          <p:cNvSpPr txBox="1">
            <a:spLocks noGrp="1"/>
          </p:cNvSpPr>
          <p:nvPr>
            <p:ph type="body" idx="1"/>
          </p:nvPr>
        </p:nvSpPr>
        <p:spPr>
          <a:xfrm>
            <a:off x="190500" y="1074420"/>
            <a:ext cx="8747760" cy="5189220"/>
          </a:xfrm>
          <a:prstGeom prst="rect">
            <a:avLst/>
          </a:prstGeom>
          <a:noFill/>
          <a:ln>
            <a:noFill/>
          </a:ln>
        </p:spPr>
        <p:txBody>
          <a:bodyPr spcFirstLastPara="1" wrap="square" lIns="91425" tIns="45700" rIns="91425" bIns="45700" anchor="t" anchorCtr="0">
            <a:normAutofit/>
          </a:bodyPr>
          <a:lstStyle>
            <a:lvl1pPr marL="457200" marR="0" lvl="0" indent="-355600" algn="l" rtl="0">
              <a:lnSpc>
                <a:spcPct val="100000"/>
              </a:lnSpc>
              <a:spcBef>
                <a:spcPts val="10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1pPr>
            <a:lvl2pPr marL="914400" marR="0" lvl="1" indent="-342900" algn="l" rtl="0">
              <a:lnSpc>
                <a:spcPct val="10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L="1371600" marR="0" lvl="2" indent="-330200" algn="l" rtl="0">
              <a:lnSpc>
                <a:spcPct val="100000"/>
              </a:lnSpc>
              <a:spcBef>
                <a:spcPts val="500"/>
              </a:spcBef>
              <a:spcAft>
                <a:spcPts val="0"/>
              </a:spcAft>
              <a:buClr>
                <a:schemeClr val="dk1"/>
              </a:buClr>
              <a:buSzPts val="1600"/>
              <a:buFont typeface="Arial"/>
              <a:buChar char="•"/>
              <a:defRPr sz="1600" b="0" i="0" u="none" strike="noStrike" cap="none">
                <a:solidFill>
                  <a:schemeClr val="dk1"/>
                </a:solidFill>
                <a:latin typeface="Century Gothic"/>
                <a:ea typeface="Century Gothic"/>
                <a:cs typeface="Century Gothic"/>
                <a:sym typeface="Century Gothic"/>
              </a:defRPr>
            </a:lvl3pPr>
            <a:lvl4pPr marL="1828800" marR="0" lvl="3" indent="-317500" algn="l" rtl="0">
              <a:lnSpc>
                <a:spcPct val="100000"/>
              </a:lnSpc>
              <a:spcBef>
                <a:spcPts val="5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L="2286000" marR="0" lvl="4" indent="-317500" algn="l" rtl="0">
              <a:lnSpc>
                <a:spcPct val="100000"/>
              </a:lnSpc>
              <a:spcBef>
                <a:spcPts val="5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12" name="Google Shape;12;p3"/>
          <p:cNvSpPr txBox="1">
            <a:spLocks noGrp="1"/>
          </p:cNvSpPr>
          <p:nvPr>
            <p:ph type="dt" idx="10"/>
          </p:nvPr>
        </p:nvSpPr>
        <p:spPr>
          <a:xfrm>
            <a:off x="4564380" y="6365240"/>
            <a:ext cx="9525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13" name="Google Shape;13;p3"/>
          <p:cNvSpPr txBox="1">
            <a:spLocks noGrp="1"/>
          </p:cNvSpPr>
          <p:nvPr>
            <p:ph type="ftr" idx="11"/>
          </p:nvPr>
        </p:nvSpPr>
        <p:spPr>
          <a:xfrm>
            <a:off x="190500" y="6351269"/>
            <a:ext cx="41148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100" b="0" i="0" u="none" strike="noStrike" cap="none">
                <a:solidFill>
                  <a:srgbClr val="888888"/>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9pPr>
          </a:lstStyle>
          <a:p>
            <a:r>
              <a:rPr lang="en-US"/>
              <a:t>Copyright 2020 FTCTutorials.com (Last edit 4/1/2020)</a:t>
            </a:r>
            <a:endParaRPr/>
          </a:p>
        </p:txBody>
      </p:sp>
      <p:sp>
        <p:nvSpPr>
          <p:cNvPr id="14" name="Google Shape;14;p3"/>
          <p:cNvSpPr txBox="1">
            <a:spLocks noGrp="1"/>
          </p:cNvSpPr>
          <p:nvPr>
            <p:ph type="sldNum" idx="12"/>
          </p:nvPr>
        </p:nvSpPr>
        <p:spPr>
          <a:xfrm>
            <a:off x="8526780" y="6369049"/>
            <a:ext cx="41148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100"/>
              <a:buFont typeface="Arial"/>
              <a:buNone/>
              <a:defRPr sz="1100" b="0" i="0" u="none" strike="noStrike" cap="none">
                <a:solidFill>
                  <a:srgbClr val="888888"/>
                </a:solidFill>
                <a:latin typeface="Century Gothic"/>
                <a:ea typeface="Century Gothic"/>
                <a:cs typeface="Century Gothic"/>
                <a:sym typeface="Century Gothic"/>
              </a:defRPr>
            </a:lvl1pPr>
            <a:lvl2pPr marL="0" marR="0" lvl="1" indent="0" algn="r" rtl="0">
              <a:lnSpc>
                <a:spcPct val="100000"/>
              </a:lnSpc>
              <a:spcBef>
                <a:spcPts val="0"/>
              </a:spcBef>
              <a:spcAft>
                <a:spcPts val="0"/>
              </a:spcAft>
              <a:buClr>
                <a:srgbClr val="000000"/>
              </a:buClr>
              <a:buSzPts val="1100"/>
              <a:buFont typeface="Arial"/>
              <a:buNone/>
              <a:defRPr sz="1100" b="0" i="0" u="none" strike="noStrike" cap="none">
                <a:solidFill>
                  <a:srgbClr val="888888"/>
                </a:solidFill>
                <a:latin typeface="Century Gothic"/>
                <a:ea typeface="Century Gothic"/>
                <a:cs typeface="Century Gothic"/>
                <a:sym typeface="Century Gothic"/>
              </a:defRPr>
            </a:lvl2pPr>
            <a:lvl3pPr marL="0" marR="0" lvl="2" indent="0" algn="r" rtl="0">
              <a:lnSpc>
                <a:spcPct val="100000"/>
              </a:lnSpc>
              <a:spcBef>
                <a:spcPts val="0"/>
              </a:spcBef>
              <a:spcAft>
                <a:spcPts val="0"/>
              </a:spcAft>
              <a:buClr>
                <a:srgbClr val="000000"/>
              </a:buClr>
              <a:buSzPts val="1100"/>
              <a:buFont typeface="Arial"/>
              <a:buNone/>
              <a:defRPr sz="1100" b="0" i="0" u="none" strike="noStrike" cap="none">
                <a:solidFill>
                  <a:srgbClr val="888888"/>
                </a:solidFill>
                <a:latin typeface="Century Gothic"/>
                <a:ea typeface="Century Gothic"/>
                <a:cs typeface="Century Gothic"/>
                <a:sym typeface="Century Gothic"/>
              </a:defRPr>
            </a:lvl3pPr>
            <a:lvl4pPr marL="0" marR="0" lvl="3" indent="0" algn="r" rtl="0">
              <a:lnSpc>
                <a:spcPct val="100000"/>
              </a:lnSpc>
              <a:spcBef>
                <a:spcPts val="0"/>
              </a:spcBef>
              <a:spcAft>
                <a:spcPts val="0"/>
              </a:spcAft>
              <a:buClr>
                <a:srgbClr val="000000"/>
              </a:buClr>
              <a:buSzPts val="1100"/>
              <a:buFont typeface="Arial"/>
              <a:buNone/>
              <a:defRPr sz="1100" b="0" i="0" u="none" strike="noStrike" cap="none">
                <a:solidFill>
                  <a:srgbClr val="888888"/>
                </a:solidFill>
                <a:latin typeface="Century Gothic"/>
                <a:ea typeface="Century Gothic"/>
                <a:cs typeface="Century Gothic"/>
                <a:sym typeface="Century Gothic"/>
              </a:defRPr>
            </a:lvl4pPr>
            <a:lvl5pPr marL="0" marR="0" lvl="4" indent="0" algn="r" rtl="0">
              <a:lnSpc>
                <a:spcPct val="100000"/>
              </a:lnSpc>
              <a:spcBef>
                <a:spcPts val="0"/>
              </a:spcBef>
              <a:spcAft>
                <a:spcPts val="0"/>
              </a:spcAft>
              <a:buClr>
                <a:srgbClr val="000000"/>
              </a:buClr>
              <a:buSzPts val="1100"/>
              <a:buFont typeface="Arial"/>
              <a:buNone/>
              <a:defRPr sz="1100" b="0" i="0" u="none" strike="noStrike" cap="none">
                <a:solidFill>
                  <a:srgbClr val="888888"/>
                </a:solidFill>
                <a:latin typeface="Century Gothic"/>
                <a:ea typeface="Century Gothic"/>
                <a:cs typeface="Century Gothic"/>
                <a:sym typeface="Century Gothic"/>
              </a:defRPr>
            </a:lvl5pPr>
            <a:lvl6pPr marL="0" marR="0" lvl="5" indent="0" algn="r" rtl="0">
              <a:lnSpc>
                <a:spcPct val="100000"/>
              </a:lnSpc>
              <a:spcBef>
                <a:spcPts val="0"/>
              </a:spcBef>
              <a:spcAft>
                <a:spcPts val="0"/>
              </a:spcAft>
              <a:buClr>
                <a:srgbClr val="000000"/>
              </a:buClr>
              <a:buSzPts val="1100"/>
              <a:buFont typeface="Arial"/>
              <a:buNone/>
              <a:defRPr sz="1100" b="0" i="0" u="none" strike="noStrike" cap="none">
                <a:solidFill>
                  <a:srgbClr val="888888"/>
                </a:solidFill>
                <a:latin typeface="Century Gothic"/>
                <a:ea typeface="Century Gothic"/>
                <a:cs typeface="Century Gothic"/>
                <a:sym typeface="Century Gothic"/>
              </a:defRPr>
            </a:lvl6pPr>
            <a:lvl7pPr marL="0" marR="0" lvl="6" indent="0" algn="r" rtl="0">
              <a:lnSpc>
                <a:spcPct val="100000"/>
              </a:lnSpc>
              <a:spcBef>
                <a:spcPts val="0"/>
              </a:spcBef>
              <a:spcAft>
                <a:spcPts val="0"/>
              </a:spcAft>
              <a:buClr>
                <a:srgbClr val="000000"/>
              </a:buClr>
              <a:buSzPts val="1100"/>
              <a:buFont typeface="Arial"/>
              <a:buNone/>
              <a:defRPr sz="1100" b="0" i="0" u="none" strike="noStrike" cap="none">
                <a:solidFill>
                  <a:srgbClr val="888888"/>
                </a:solidFill>
                <a:latin typeface="Century Gothic"/>
                <a:ea typeface="Century Gothic"/>
                <a:cs typeface="Century Gothic"/>
                <a:sym typeface="Century Gothic"/>
              </a:defRPr>
            </a:lvl7pPr>
            <a:lvl8pPr marL="0" marR="0" lvl="7" indent="0" algn="r" rtl="0">
              <a:lnSpc>
                <a:spcPct val="100000"/>
              </a:lnSpc>
              <a:spcBef>
                <a:spcPts val="0"/>
              </a:spcBef>
              <a:spcAft>
                <a:spcPts val="0"/>
              </a:spcAft>
              <a:buClr>
                <a:srgbClr val="000000"/>
              </a:buClr>
              <a:buSzPts val="1100"/>
              <a:buFont typeface="Arial"/>
              <a:buNone/>
              <a:defRPr sz="1100" b="0" i="0" u="none" strike="noStrike" cap="none">
                <a:solidFill>
                  <a:srgbClr val="888888"/>
                </a:solidFill>
                <a:latin typeface="Century Gothic"/>
                <a:ea typeface="Century Gothic"/>
                <a:cs typeface="Century Gothic"/>
                <a:sym typeface="Century Gothic"/>
              </a:defRPr>
            </a:lvl8pPr>
            <a:lvl9pPr marL="0" marR="0" lvl="8" indent="0" algn="r" rtl="0">
              <a:lnSpc>
                <a:spcPct val="100000"/>
              </a:lnSpc>
              <a:spcBef>
                <a:spcPts val="0"/>
              </a:spcBef>
              <a:spcAft>
                <a:spcPts val="0"/>
              </a:spcAft>
              <a:buClr>
                <a:srgbClr val="000000"/>
              </a:buClr>
              <a:buSzPts val="1100"/>
              <a:buFont typeface="Arial"/>
              <a:buNone/>
              <a:defRPr sz="1100" b="0" i="0" u="none" strike="noStrike" cap="none">
                <a:solidFill>
                  <a:srgbClr val="888888"/>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www.firstinspires.org/resource-library/ftc/robot-building-resources" TargetMode="External"/><Relationship Id="rId2" Type="http://schemas.openxmlformats.org/officeDocument/2006/relationships/hyperlink" Target="https://www.firstinspires.org/resource-library/ftc/technology-information-and-resources" TargetMode="External"/><Relationship Id="rId1" Type="http://schemas.openxmlformats.org/officeDocument/2006/relationships/slideLayout" Target="../slideLayouts/slideLayout2.xml"/><Relationship Id="rId6" Type="http://schemas.openxmlformats.org/officeDocument/2006/relationships/hyperlink" Target="https://github.com/ftctechnh/ftc_app/wiki" TargetMode="External"/><Relationship Id="rId5" Type="http://schemas.openxmlformats.org/officeDocument/2006/relationships/hyperlink" Target="https://github.com/ftctechnh/ftc_app/tree/master/doc/tutorial" TargetMode="External"/><Relationship Id="rId4" Type="http://schemas.openxmlformats.org/officeDocument/2006/relationships/hyperlink" Target="http://ftcforum.usfirst.org/forumdisplay.php?156-FTC-Technology" TargetMode="External"/></Relationships>
</file>

<file path=ppt/slides/_rels/slide22.xml.rels><?xml version="1.0" encoding="UTF-8" standalone="yes"?>
<Relationships xmlns="http://schemas.openxmlformats.org/package/2006/relationships"><Relationship Id="rId2" Type="http://schemas.openxmlformats.org/officeDocument/2006/relationships/hyperlink" Target="http://ftcforum.usfirst.org/showthread.php?6128-Electro-Static-Discharge-Mitigation&amp;s=d18780fbd3b1e75aea2ae4a6faf6fe24"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mailto:BionicTigers10464@gmail.com" TargetMode="External"/><Relationship Id="rId7" Type="http://schemas.openxmlformats.org/officeDocument/2006/relationships/image" Target="../media/image5.png"/><Relationship Id="rId2" Type="http://schemas.openxmlformats.org/officeDocument/2006/relationships/hyperlink" Target="http://lovelandrobotics.weebly.com/team10464" TargetMode="External"/><Relationship Id="rId1" Type="http://schemas.openxmlformats.org/officeDocument/2006/relationships/slideLayout" Target="../slideLayouts/slideLayout2.xml"/><Relationship Id="rId6" Type="http://schemas.openxmlformats.org/officeDocument/2006/relationships/hyperlink" Target="http://creativecommons.org/licenses/by-nc-sa/4.0/" TargetMode="External"/><Relationship Id="rId5" Type="http://schemas.openxmlformats.org/officeDocument/2006/relationships/image" Target="../media/image4.png"/><Relationship Id="rId4" Type="http://schemas.openxmlformats.org/officeDocument/2006/relationships/hyperlink" Target="http://www.FTCtutorials.com" TargetMode="External"/></Relationships>
</file>

<file path=ppt/slides/_rels/slide24.xml.rels><?xml version="1.0" encoding="UTF-8" standalone="yes"?>
<Relationships xmlns="http://schemas.openxmlformats.org/package/2006/relationships"><Relationship Id="rId3" Type="http://schemas.openxmlformats.org/officeDocument/2006/relationships/hyperlink" Target="http://creativecommons.org/licenses/by-nc-sa/4.0/"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hyperlink" Target="mailto:BionicTigers10464@gmail.com" TargetMode="Externa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100"/>
        <p:cNvGrpSpPr/>
        <p:nvPr/>
      </p:nvGrpSpPr>
      <p:grpSpPr>
        <a:xfrm>
          <a:off x="0" y="0"/>
          <a:ext cx="0" cy="0"/>
          <a:chOff x="0" y="0"/>
          <a:chExt cx="0" cy="0"/>
        </a:xfrm>
      </p:grpSpPr>
      <p:sp>
        <p:nvSpPr>
          <p:cNvPr id="101" name="Google Shape;101;p1"/>
          <p:cNvSpPr/>
          <p:nvPr/>
        </p:nvSpPr>
        <p:spPr>
          <a:xfrm>
            <a:off x="0" y="0"/>
            <a:ext cx="9141714" cy="68580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entury Gothic"/>
              <a:ea typeface="Century Gothic"/>
              <a:cs typeface="Century Gothic"/>
              <a:sym typeface="Century Gothic"/>
            </a:endParaRPr>
          </a:p>
        </p:txBody>
      </p:sp>
      <p:sp>
        <p:nvSpPr>
          <p:cNvPr id="102" name="Google Shape;102;p1"/>
          <p:cNvSpPr/>
          <p:nvPr/>
        </p:nvSpPr>
        <p:spPr>
          <a:xfrm>
            <a:off x="0" y="0"/>
            <a:ext cx="9144000" cy="68580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entury Gothic"/>
              <a:ea typeface="Century Gothic"/>
              <a:cs typeface="Century Gothic"/>
              <a:sym typeface="Century Gothic"/>
            </a:endParaRPr>
          </a:p>
        </p:txBody>
      </p:sp>
      <p:sp>
        <p:nvSpPr>
          <p:cNvPr id="103" name="Google Shape;103;p1"/>
          <p:cNvSpPr/>
          <p:nvPr/>
        </p:nvSpPr>
        <p:spPr>
          <a:xfrm>
            <a:off x="0" y="-5255"/>
            <a:ext cx="9144000" cy="6858000"/>
          </a:xfrm>
          <a:custGeom>
            <a:avLst/>
            <a:gdLst/>
            <a:ahLst/>
            <a:cxnLst/>
            <a:rect l="l" t="t" r="r" b="b"/>
            <a:pathLst>
              <a:path w="12192000" h="6858000" extrusionOk="0">
                <a:moveTo>
                  <a:pt x="0" y="0"/>
                </a:moveTo>
                <a:lnTo>
                  <a:pt x="12192000" y="0"/>
                </a:lnTo>
                <a:lnTo>
                  <a:pt x="12192000" y="6858000"/>
                </a:lnTo>
                <a:lnTo>
                  <a:pt x="11560655" y="6858000"/>
                </a:lnTo>
                <a:lnTo>
                  <a:pt x="11572884" y="6759738"/>
                </a:lnTo>
                <a:cubicBezTo>
                  <a:pt x="11663744" y="6693104"/>
                  <a:pt x="11749315" y="6619456"/>
                  <a:pt x="11812292" y="6532282"/>
                </a:cubicBezTo>
                <a:cubicBezTo>
                  <a:pt x="11851232" y="6478675"/>
                  <a:pt x="11886807" y="6425068"/>
                  <a:pt x="11956995" y="6386992"/>
                </a:cubicBezTo>
                <a:cubicBezTo>
                  <a:pt x="11918054" y="6334888"/>
                  <a:pt x="11851232" y="6322863"/>
                  <a:pt x="11801234" y="6284788"/>
                </a:cubicBezTo>
                <a:cubicBezTo>
                  <a:pt x="11797390" y="6253224"/>
                  <a:pt x="11876711" y="6262743"/>
                  <a:pt x="11856520" y="6193604"/>
                </a:cubicBezTo>
                <a:cubicBezTo>
                  <a:pt x="11829119" y="6101419"/>
                  <a:pt x="11858923" y="5996209"/>
                  <a:pt x="11722875" y="5956630"/>
                </a:cubicBezTo>
                <a:cubicBezTo>
                  <a:pt x="11686819" y="5866950"/>
                  <a:pt x="11676724" y="5723664"/>
                  <a:pt x="11763258" y="5635988"/>
                </a:cubicBezTo>
                <a:cubicBezTo>
                  <a:pt x="11892094" y="5505226"/>
                  <a:pt x="11871424" y="5422059"/>
                  <a:pt x="11706050" y="5351418"/>
                </a:cubicBezTo>
                <a:cubicBezTo>
                  <a:pt x="11684896" y="5342400"/>
                  <a:pt x="11707491" y="4786287"/>
                  <a:pt x="11697876" y="4763241"/>
                </a:cubicBezTo>
                <a:cubicBezTo>
                  <a:pt x="11713260" y="4731677"/>
                  <a:pt x="11749315" y="4739192"/>
                  <a:pt x="11776236" y="4730675"/>
                </a:cubicBezTo>
                <a:cubicBezTo>
                  <a:pt x="11894018" y="4694603"/>
                  <a:pt x="11897864" y="4694603"/>
                  <a:pt x="11868540" y="4584884"/>
                </a:cubicBezTo>
                <a:cubicBezTo>
                  <a:pt x="11859884" y="4551817"/>
                  <a:pt x="11880076" y="4538289"/>
                  <a:pt x="11898825" y="4517749"/>
                </a:cubicBezTo>
                <a:cubicBezTo>
                  <a:pt x="11969013" y="4441095"/>
                  <a:pt x="11969494" y="4440094"/>
                  <a:pt x="11897864" y="4375464"/>
                </a:cubicBezTo>
                <a:cubicBezTo>
                  <a:pt x="11877192" y="4356928"/>
                  <a:pt x="11863252" y="4336887"/>
                  <a:pt x="11854116" y="4311838"/>
                </a:cubicBezTo>
                <a:cubicBezTo>
                  <a:pt x="11837290" y="4266245"/>
                  <a:pt x="11837771" y="4228169"/>
                  <a:pt x="11901709" y="4203620"/>
                </a:cubicBezTo>
                <a:cubicBezTo>
                  <a:pt x="11946418" y="4186086"/>
                  <a:pt x="11971897" y="4166044"/>
                  <a:pt x="11974782" y="4114442"/>
                </a:cubicBezTo>
                <a:cubicBezTo>
                  <a:pt x="11976706" y="4071355"/>
                  <a:pt x="11981993" y="4043299"/>
                  <a:pt x="11932476" y="4024762"/>
                </a:cubicBezTo>
                <a:cubicBezTo>
                  <a:pt x="11892576" y="4009732"/>
                  <a:pt x="11881038" y="3977668"/>
                  <a:pt x="11885365" y="3939592"/>
                </a:cubicBezTo>
                <a:cubicBezTo>
                  <a:pt x="11895460" y="3846405"/>
                  <a:pt x="11841137" y="3791796"/>
                  <a:pt x="11751719" y="3749211"/>
                </a:cubicBezTo>
                <a:cubicBezTo>
                  <a:pt x="11666628" y="3708629"/>
                  <a:pt x="11592115" y="3654019"/>
                  <a:pt x="11513754" y="3604420"/>
                </a:cubicBezTo>
                <a:cubicBezTo>
                  <a:pt x="11426740" y="3549310"/>
                  <a:pt x="11325786" y="3516243"/>
                  <a:pt x="11220504" y="3488188"/>
                </a:cubicBezTo>
                <a:cubicBezTo>
                  <a:pt x="11239734" y="3448108"/>
                  <a:pt x="11306076" y="3470653"/>
                  <a:pt x="11312805" y="3414541"/>
                </a:cubicBezTo>
                <a:cubicBezTo>
                  <a:pt x="11148394" y="3366945"/>
                  <a:pt x="10991193" y="3295301"/>
                  <a:pt x="10805146" y="3277767"/>
                </a:cubicBezTo>
                <a:cubicBezTo>
                  <a:pt x="10955618" y="3286784"/>
                  <a:pt x="11092147" y="3222154"/>
                  <a:pt x="11234926" y="3203117"/>
                </a:cubicBezTo>
                <a:cubicBezTo>
                  <a:pt x="11248386" y="3171554"/>
                  <a:pt x="11217140" y="3179569"/>
                  <a:pt x="11204640" y="3174060"/>
                </a:cubicBezTo>
                <a:cubicBezTo>
                  <a:pt x="11192140" y="3168047"/>
                  <a:pt x="11176757" y="3166042"/>
                  <a:pt x="11174834" y="3143498"/>
                </a:cubicBezTo>
                <a:cubicBezTo>
                  <a:pt x="11243580" y="3110932"/>
                  <a:pt x="11329632" y="3132475"/>
                  <a:pt x="11400780" y="3099410"/>
                </a:cubicBezTo>
                <a:cubicBezTo>
                  <a:pt x="11384916" y="3051314"/>
                  <a:pt x="11323382" y="3080371"/>
                  <a:pt x="11297902" y="3041793"/>
                </a:cubicBezTo>
                <a:cubicBezTo>
                  <a:pt x="11364246" y="3034780"/>
                  <a:pt x="11425779" y="3031774"/>
                  <a:pt x="11485870" y="3021253"/>
                </a:cubicBezTo>
                <a:cubicBezTo>
                  <a:pt x="11532984" y="3013236"/>
                  <a:pt x="11545964" y="2972154"/>
                  <a:pt x="11513754" y="2944098"/>
                </a:cubicBezTo>
                <a:cubicBezTo>
                  <a:pt x="11484909" y="2919049"/>
                  <a:pt x="11442604" y="2917044"/>
                  <a:pt x="11405107" y="2906523"/>
                </a:cubicBezTo>
                <a:cubicBezTo>
                  <a:pt x="11137817" y="2833377"/>
                  <a:pt x="10857066" y="2809829"/>
                  <a:pt x="10572950" y="2803317"/>
                </a:cubicBezTo>
                <a:cubicBezTo>
                  <a:pt x="10117210" y="2792795"/>
                  <a:pt x="9660028" y="2793297"/>
                  <a:pt x="9205250" y="2778767"/>
                </a:cubicBezTo>
                <a:cubicBezTo>
                  <a:pt x="8996489" y="2772379"/>
                  <a:pt x="8788540" y="2761765"/>
                  <a:pt x="8579578" y="2759181"/>
                </a:cubicBezTo>
                <a:cubicBezTo>
                  <a:pt x="8509922" y="2758320"/>
                  <a:pt x="8440155" y="2758352"/>
                  <a:pt x="8370208" y="2759730"/>
                </a:cubicBezTo>
                <a:cubicBezTo>
                  <a:pt x="8070708" y="2765742"/>
                  <a:pt x="7771690" y="2764238"/>
                  <a:pt x="7470748" y="2819849"/>
                </a:cubicBezTo>
                <a:cubicBezTo>
                  <a:pt x="7316911" y="2848407"/>
                  <a:pt x="7156825" y="2838887"/>
                  <a:pt x="7001547" y="2861432"/>
                </a:cubicBezTo>
                <a:cubicBezTo>
                  <a:pt x="6765024" y="2896002"/>
                  <a:pt x="6528501" y="2936583"/>
                  <a:pt x="6295343" y="2988688"/>
                </a:cubicBezTo>
                <a:cubicBezTo>
                  <a:pt x="6222271" y="3005220"/>
                  <a:pt x="6131892" y="3015241"/>
                  <a:pt x="6075166" y="3078367"/>
                </a:cubicBezTo>
                <a:cubicBezTo>
                  <a:pt x="5985266" y="3038288"/>
                  <a:pt x="5929502" y="3113938"/>
                  <a:pt x="5859314" y="3139490"/>
                </a:cubicBezTo>
                <a:cubicBezTo>
                  <a:pt x="5831912" y="3149510"/>
                  <a:pt x="5795857" y="3163538"/>
                  <a:pt x="5800183" y="3195101"/>
                </a:cubicBezTo>
                <a:cubicBezTo>
                  <a:pt x="5804030" y="3234680"/>
                  <a:pt x="5844410" y="3260231"/>
                  <a:pt x="5882870" y="3252215"/>
                </a:cubicBezTo>
                <a:cubicBezTo>
                  <a:pt x="6002574" y="3227164"/>
                  <a:pt x="6109777" y="3283277"/>
                  <a:pt x="6232848" y="3274760"/>
                </a:cubicBezTo>
                <a:cubicBezTo>
                  <a:pt x="6125643" y="3298808"/>
                  <a:pt x="6018918" y="3323358"/>
                  <a:pt x="5911715" y="3347407"/>
                </a:cubicBezTo>
                <a:cubicBezTo>
                  <a:pt x="6070839" y="3366444"/>
                  <a:pt x="6227559" y="3332376"/>
                  <a:pt x="6384279" y="3312836"/>
                </a:cubicBezTo>
                <a:cubicBezTo>
                  <a:pt x="6434757" y="3306824"/>
                  <a:pt x="6513117" y="3260732"/>
                  <a:pt x="6526097" y="3325362"/>
                </a:cubicBezTo>
                <a:cubicBezTo>
                  <a:pt x="6534750" y="3368448"/>
                  <a:pt x="6450622" y="3371454"/>
                  <a:pt x="6403028" y="3383478"/>
                </a:cubicBezTo>
                <a:cubicBezTo>
                  <a:pt x="6192945" y="3435081"/>
                  <a:pt x="5979497" y="3465141"/>
                  <a:pt x="5767013" y="3500713"/>
                </a:cubicBezTo>
                <a:cubicBezTo>
                  <a:pt x="5746822" y="3504220"/>
                  <a:pt x="5720381" y="3501214"/>
                  <a:pt x="5706920" y="3511233"/>
                </a:cubicBezTo>
                <a:cubicBezTo>
                  <a:pt x="5598272" y="3591895"/>
                  <a:pt x="5460782" y="3618449"/>
                  <a:pt x="5310793" y="3677066"/>
                </a:cubicBezTo>
                <a:cubicBezTo>
                  <a:pt x="5405498" y="3704622"/>
                  <a:pt x="5469435" y="3648007"/>
                  <a:pt x="5548276" y="3660533"/>
                </a:cubicBezTo>
                <a:cubicBezTo>
                  <a:pt x="5467993" y="3721154"/>
                  <a:pt x="5374731" y="3732677"/>
                  <a:pt x="5293005" y="3765743"/>
                </a:cubicBezTo>
                <a:cubicBezTo>
                  <a:pt x="5234355" y="3789291"/>
                  <a:pt x="5016580" y="3862938"/>
                  <a:pt x="4983410" y="3883981"/>
                </a:cubicBezTo>
                <a:cubicBezTo>
                  <a:pt x="4883416" y="3949110"/>
                  <a:pt x="4756501" y="3979672"/>
                  <a:pt x="4674775" y="4068850"/>
                </a:cubicBezTo>
                <a:cubicBezTo>
                  <a:pt x="4617087" y="4131477"/>
                  <a:pt x="4520939" y="4119952"/>
                  <a:pt x="4453155" y="4163539"/>
                </a:cubicBezTo>
                <a:cubicBezTo>
                  <a:pt x="4429119" y="4204622"/>
                  <a:pt x="4475751" y="4215143"/>
                  <a:pt x="4492095" y="4237188"/>
                </a:cubicBezTo>
                <a:cubicBezTo>
                  <a:pt x="4513728" y="4266746"/>
                  <a:pt x="4475269" y="4283280"/>
                  <a:pt x="4464213" y="4318851"/>
                </a:cubicBezTo>
                <a:cubicBezTo>
                  <a:pt x="4591608" y="4278771"/>
                  <a:pt x="4713234" y="4255223"/>
                  <a:pt x="4857456" y="4241696"/>
                </a:cubicBezTo>
                <a:cubicBezTo>
                  <a:pt x="4809862" y="4299311"/>
                  <a:pt x="4752174" y="4274261"/>
                  <a:pt x="4713234" y="4295303"/>
                </a:cubicBezTo>
                <a:cubicBezTo>
                  <a:pt x="4687756" y="4308830"/>
                  <a:pt x="4648816" y="4314843"/>
                  <a:pt x="4656026" y="4348410"/>
                </a:cubicBezTo>
                <a:cubicBezTo>
                  <a:pt x="4661795" y="4374963"/>
                  <a:pt x="4694486" y="4371456"/>
                  <a:pt x="4718523" y="4368951"/>
                </a:cubicBezTo>
                <a:cubicBezTo>
                  <a:pt x="4810825" y="4359433"/>
                  <a:pt x="4900722" y="4356425"/>
                  <a:pt x="4989178" y="4420054"/>
                </a:cubicBezTo>
                <a:cubicBezTo>
                  <a:pt x="4764193" y="4512739"/>
                  <a:pt x="4505557" y="4473661"/>
                  <a:pt x="4304127" y="4609933"/>
                </a:cubicBezTo>
                <a:cubicBezTo>
                  <a:pt x="4332491" y="4652018"/>
                  <a:pt x="4372871" y="4629473"/>
                  <a:pt x="4402677" y="4624463"/>
                </a:cubicBezTo>
                <a:cubicBezTo>
                  <a:pt x="4598338" y="4590394"/>
                  <a:pt x="5297332" y="4651016"/>
                  <a:pt x="5398287" y="4608430"/>
                </a:cubicBezTo>
                <a:cubicBezTo>
                  <a:pt x="5460301" y="4582379"/>
                  <a:pt x="5525682" y="4569853"/>
                  <a:pt x="5592504" y="4585886"/>
                </a:cubicBezTo>
                <a:cubicBezTo>
                  <a:pt x="5656923" y="4601416"/>
                  <a:pt x="5640578" y="4819353"/>
                  <a:pt x="5411266" y="4964142"/>
                </a:cubicBezTo>
                <a:cubicBezTo>
                  <a:pt x="5378575" y="4984684"/>
                  <a:pt x="5524721" y="5014244"/>
                  <a:pt x="5480493" y="5031277"/>
                </a:cubicBezTo>
                <a:cubicBezTo>
                  <a:pt x="5445880" y="5044804"/>
                  <a:pt x="5276179" y="5037289"/>
                  <a:pt x="5233393" y="5047810"/>
                </a:cubicBezTo>
                <a:cubicBezTo>
                  <a:pt x="5216567" y="5052318"/>
                  <a:pt x="4701216" y="5221157"/>
                  <a:pt x="4750251" y="5256728"/>
                </a:cubicBezTo>
                <a:cubicBezTo>
                  <a:pt x="4896877" y="5363441"/>
                  <a:pt x="5388190" y="5558833"/>
                  <a:pt x="4508440" y="5624965"/>
                </a:cubicBezTo>
                <a:cubicBezTo>
                  <a:pt x="4536323" y="5663542"/>
                  <a:pt x="4613241" y="5638994"/>
                  <a:pt x="4602665" y="5706629"/>
                </a:cubicBezTo>
                <a:cubicBezTo>
                  <a:pt x="4485845" y="5743202"/>
                  <a:pt x="4350758" y="5741198"/>
                  <a:pt x="4215189" y="5797811"/>
                </a:cubicBezTo>
                <a:cubicBezTo>
                  <a:pt x="4276245" y="5838893"/>
                  <a:pt x="4346432" y="5813844"/>
                  <a:pt x="4407966" y="5826870"/>
                </a:cubicBezTo>
                <a:cubicBezTo>
                  <a:pt x="4373353" y="5878473"/>
                  <a:pt x="4313741" y="5870457"/>
                  <a:pt x="4265186" y="5881478"/>
                </a:cubicBezTo>
                <a:cubicBezTo>
                  <a:pt x="4220479" y="5892001"/>
                  <a:pt x="4125774" y="5981680"/>
                  <a:pt x="4145964" y="5977170"/>
                </a:cubicBezTo>
                <a:cubicBezTo>
                  <a:pt x="4332971" y="5937091"/>
                  <a:pt x="4522862" y="5948113"/>
                  <a:pt x="4710350" y="5909035"/>
                </a:cubicBezTo>
                <a:cubicBezTo>
                  <a:pt x="4772366" y="5896009"/>
                  <a:pt x="4842554" y="5870958"/>
                  <a:pt x="4870916" y="5949616"/>
                </a:cubicBezTo>
                <a:cubicBezTo>
                  <a:pt x="4879571" y="5972663"/>
                  <a:pt x="4873321" y="5980177"/>
                  <a:pt x="4960333" y="5949115"/>
                </a:cubicBezTo>
                <a:cubicBezTo>
                  <a:pt x="4994466" y="5937091"/>
                  <a:pt x="5039656" y="5924065"/>
                  <a:pt x="5073788" y="5953623"/>
                </a:cubicBezTo>
                <a:cubicBezTo>
                  <a:pt x="5052154" y="5990698"/>
                  <a:pt x="5010331" y="5979675"/>
                  <a:pt x="4979084" y="5990197"/>
                </a:cubicBezTo>
                <a:cubicBezTo>
                  <a:pt x="4896397" y="6017250"/>
                  <a:pt x="5180513" y="6120457"/>
                  <a:pt x="5100228" y="6151519"/>
                </a:cubicBezTo>
                <a:cubicBezTo>
                  <a:pt x="4935817" y="6215148"/>
                  <a:pt x="4832938" y="6196611"/>
                  <a:pt x="4666602" y="6266250"/>
                </a:cubicBezTo>
                <a:cubicBezTo>
                  <a:pt x="4723331" y="6264746"/>
                  <a:pt x="4706024" y="6288795"/>
                  <a:pt x="4762750" y="6288795"/>
                </a:cubicBezTo>
                <a:cubicBezTo>
                  <a:pt x="4788229" y="6288795"/>
                  <a:pt x="4815151" y="6294807"/>
                  <a:pt x="4815151" y="6322363"/>
                </a:cubicBezTo>
                <a:cubicBezTo>
                  <a:pt x="4815151" y="6348414"/>
                  <a:pt x="4516613" y="6491199"/>
                  <a:pt x="4558918" y="6504727"/>
                </a:cubicBezTo>
                <a:cubicBezTo>
                  <a:pt x="4674295" y="6541299"/>
                  <a:pt x="4970431" y="6429075"/>
                  <a:pt x="4899280" y="6480679"/>
                </a:cubicBezTo>
                <a:cubicBezTo>
                  <a:pt x="4791114" y="6559337"/>
                  <a:pt x="4774769" y="6574868"/>
                  <a:pt x="4692563" y="6586391"/>
                </a:cubicBezTo>
                <a:cubicBezTo>
                  <a:pt x="4621894" y="6596411"/>
                  <a:pt x="4373353" y="6816352"/>
                  <a:pt x="4303645" y="6834888"/>
                </a:cubicBezTo>
                <a:cubicBezTo>
                  <a:pt x="4288262" y="6838896"/>
                  <a:pt x="4291687" y="6845065"/>
                  <a:pt x="4307829" y="6852361"/>
                </a:cubicBezTo>
                <a:lnTo>
                  <a:pt x="4323786" y="6858000"/>
                </a:lnTo>
                <a:lnTo>
                  <a:pt x="0" y="6858000"/>
                </a:lnTo>
                <a:close/>
              </a:path>
            </a:pathLst>
          </a:cu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dirty="0">
              <a:solidFill>
                <a:schemeClr val="lt1"/>
              </a:solidFill>
              <a:latin typeface="Century Gothic"/>
              <a:ea typeface="Century Gothic"/>
              <a:cs typeface="Century Gothic"/>
              <a:sym typeface="Century Gothic"/>
            </a:endParaRPr>
          </a:p>
        </p:txBody>
      </p:sp>
      <p:sp>
        <p:nvSpPr>
          <p:cNvPr id="104" name="Google Shape;104;p1"/>
          <p:cNvSpPr txBox="1">
            <a:spLocks noGrp="1"/>
          </p:cNvSpPr>
          <p:nvPr>
            <p:ph type="ctrTitle"/>
          </p:nvPr>
        </p:nvSpPr>
        <p:spPr>
          <a:xfrm>
            <a:off x="711025" y="654676"/>
            <a:ext cx="8144700" cy="1890300"/>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6000"/>
              <a:buFont typeface="Abril Fatface"/>
              <a:buNone/>
            </a:pPr>
            <a:r>
              <a:rPr lang="es-419" sz="6000" b="1" dirty="0"/>
              <a:t>Mejores prácticas de FTA</a:t>
            </a:r>
            <a:endParaRPr dirty="0"/>
          </a:p>
        </p:txBody>
      </p:sp>
      <p:sp>
        <p:nvSpPr>
          <p:cNvPr id="105" name="Google Shape;105;p1"/>
          <p:cNvSpPr txBox="1">
            <a:spLocks noGrp="1"/>
          </p:cNvSpPr>
          <p:nvPr>
            <p:ph type="subTitle" idx="1"/>
          </p:nvPr>
        </p:nvSpPr>
        <p:spPr>
          <a:xfrm>
            <a:off x="711025" y="2601650"/>
            <a:ext cx="6123900" cy="1256350"/>
          </a:xfrm>
          <a:prstGeom prst="rect">
            <a:avLst/>
          </a:prstGeom>
          <a:noFill/>
          <a:ln>
            <a:noFill/>
          </a:ln>
        </p:spPr>
        <p:txBody>
          <a:bodyPr spcFirstLastPara="1" wrap="square" lIns="91425" tIns="45700" rIns="91425" bIns="45700" anchor="t" anchorCtr="0">
            <a:normAutofit fontScale="92500" lnSpcReduction="10000"/>
          </a:bodyPr>
          <a:lstStyle/>
          <a:p>
            <a:pPr marL="0" lvl="0" indent="0" algn="l" rtl="0">
              <a:lnSpc>
                <a:spcPct val="100000"/>
              </a:lnSpc>
              <a:spcBef>
                <a:spcPts val="0"/>
              </a:spcBef>
              <a:spcAft>
                <a:spcPts val="0"/>
              </a:spcAft>
              <a:buClr>
                <a:schemeClr val="dk1"/>
              </a:buClr>
              <a:buSzPts val="1700"/>
              <a:buNone/>
            </a:pPr>
            <a:r>
              <a:rPr lang="en-US" sz="1700" dirty="0"/>
              <a:t>The Bionic Tigers - FTC 10464</a:t>
            </a:r>
            <a:endParaRPr sz="1700" dirty="0"/>
          </a:p>
          <a:p>
            <a:pPr marL="0" lvl="0" indent="0" algn="l" rtl="0">
              <a:lnSpc>
                <a:spcPct val="100000"/>
              </a:lnSpc>
              <a:spcBef>
                <a:spcPts val="0"/>
              </a:spcBef>
              <a:spcAft>
                <a:spcPts val="0"/>
              </a:spcAft>
              <a:buClr>
                <a:schemeClr val="dk1"/>
              </a:buClr>
              <a:buSzPts val="1700"/>
              <a:buNone/>
            </a:pPr>
            <a:endParaRPr sz="1700" dirty="0"/>
          </a:p>
          <a:p>
            <a:pPr marL="0" lvl="0" indent="0" algn="l" rtl="0">
              <a:lnSpc>
                <a:spcPct val="100000"/>
              </a:lnSpc>
              <a:spcBef>
                <a:spcPts val="0"/>
              </a:spcBef>
              <a:spcAft>
                <a:spcPts val="0"/>
              </a:spcAft>
              <a:buClr>
                <a:schemeClr val="dk1"/>
              </a:buClr>
              <a:buSzPts val="1700"/>
              <a:buNone/>
            </a:pPr>
            <a:r>
              <a:rPr lang="en-US" sz="1700" dirty="0"/>
              <a:t>	modified from Ohio Kickoff presentation 2019</a:t>
            </a:r>
          </a:p>
          <a:p>
            <a:pPr marL="0" lvl="0" indent="0" algn="l" rtl="0">
              <a:lnSpc>
                <a:spcPct val="100000"/>
              </a:lnSpc>
              <a:spcBef>
                <a:spcPts val="0"/>
              </a:spcBef>
              <a:spcAft>
                <a:spcPts val="0"/>
              </a:spcAft>
              <a:buClr>
                <a:schemeClr val="dk1"/>
              </a:buClr>
              <a:buSzPts val="1700"/>
              <a:buNone/>
            </a:pPr>
            <a:endParaRPr lang="en-US" sz="1700" dirty="0"/>
          </a:p>
          <a:p>
            <a:pPr marL="0" indent="0">
              <a:spcBef>
                <a:spcPts val="0"/>
              </a:spcBef>
              <a:buSzPts val="1700"/>
            </a:pPr>
            <a:r>
              <a:rPr lang="en-US" sz="1800" dirty="0" err="1"/>
              <a:t>Traducción</a:t>
            </a:r>
            <a:r>
              <a:rPr lang="en-US" sz="1800" dirty="0"/>
              <a:t> – Botrregos Jr. – FTC 7649</a:t>
            </a:r>
          </a:p>
          <a:p>
            <a:pPr marL="0" lvl="0" indent="0" algn="l" rtl="0">
              <a:lnSpc>
                <a:spcPct val="100000"/>
              </a:lnSpc>
              <a:spcBef>
                <a:spcPts val="0"/>
              </a:spcBef>
              <a:spcAft>
                <a:spcPts val="0"/>
              </a:spcAft>
              <a:buClr>
                <a:schemeClr val="dk1"/>
              </a:buClr>
              <a:buSzPts val="1700"/>
              <a:buNone/>
            </a:pPr>
            <a:endParaRPr sz="1700" dirty="0"/>
          </a:p>
        </p:txBody>
      </p:sp>
      <p:pic>
        <p:nvPicPr>
          <p:cNvPr id="106" name="Google Shape;106;p1" descr="A close up of a sign&#10;&#10;Description automatically generated"/>
          <p:cNvPicPr preferRelativeResize="0"/>
          <p:nvPr/>
        </p:nvPicPr>
        <p:blipFill rotWithShape="1">
          <a:blip r:embed="rId3">
            <a:alphaModFix/>
          </a:blip>
          <a:srcRect/>
          <a:stretch/>
        </p:blipFill>
        <p:spPr>
          <a:xfrm>
            <a:off x="4572000" y="4362663"/>
            <a:ext cx="3683140" cy="1596886"/>
          </a:xfrm>
          <a:prstGeom prst="rect">
            <a:avLst/>
          </a:prstGeom>
          <a:noFill/>
          <a:ln>
            <a:noFill/>
          </a:ln>
        </p:spPr>
      </p:pic>
      <p:sp>
        <p:nvSpPr>
          <p:cNvPr id="107" name="Google Shape;107;p1"/>
          <p:cNvSpPr txBox="1"/>
          <p:nvPr/>
        </p:nvSpPr>
        <p:spPr>
          <a:xfrm>
            <a:off x="349900" y="5085800"/>
            <a:ext cx="3000000" cy="30000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None/>
            </a:pPr>
            <a:r>
              <a:rPr lang="es-419" sz="2400" dirty="0">
                <a:latin typeface="Calibri"/>
                <a:sym typeface="Calibri"/>
              </a:rPr>
              <a:t>CÓMO MANTENER A TU ROBOT EN FUNCIONAMIENTO RONDA TRAS RONDA</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9FA13D-E9F5-7949-8D6F-81AC862B857E}"/>
              </a:ext>
            </a:extLst>
          </p:cNvPr>
          <p:cNvSpPr>
            <a:spLocks noGrp="1"/>
          </p:cNvSpPr>
          <p:nvPr>
            <p:ph type="title"/>
          </p:nvPr>
        </p:nvSpPr>
        <p:spPr/>
        <p:txBody>
          <a:bodyPr/>
          <a:lstStyle/>
          <a:p>
            <a:r>
              <a:rPr lang="es-419" dirty="0">
                <a:sym typeface="Audiowide"/>
              </a:rPr>
              <a:t>Electricidad estática</a:t>
            </a:r>
            <a:endParaRPr lang="en-US" dirty="0"/>
          </a:p>
        </p:txBody>
      </p:sp>
      <p:sp>
        <p:nvSpPr>
          <p:cNvPr id="3" name="Text Placeholder 2">
            <a:extLst>
              <a:ext uri="{FF2B5EF4-FFF2-40B4-BE49-F238E27FC236}">
                <a16:creationId xmlns:a16="http://schemas.microsoft.com/office/drawing/2014/main" id="{C529DD5B-4EDA-AB44-8B74-C587842814C3}"/>
              </a:ext>
            </a:extLst>
          </p:cNvPr>
          <p:cNvSpPr>
            <a:spLocks noGrp="1"/>
          </p:cNvSpPr>
          <p:nvPr>
            <p:ph type="body" idx="1"/>
          </p:nvPr>
        </p:nvSpPr>
        <p:spPr/>
        <p:txBody>
          <a:bodyPr>
            <a:normAutofit fontScale="92500" lnSpcReduction="20000"/>
          </a:bodyPr>
          <a:lstStyle/>
          <a:p>
            <a:pPr lvl="0"/>
            <a:r>
              <a:rPr lang="es-419" dirty="0">
                <a:sym typeface="Roboto"/>
              </a:rPr>
              <a:t>Sean muy conscientes de usar omniwheels – genera carga rápidamente</a:t>
            </a:r>
            <a:endParaRPr lang="en-US" dirty="0">
              <a:sym typeface="Roboto"/>
            </a:endParaRPr>
          </a:p>
          <a:p>
            <a:pPr lvl="0"/>
            <a:r>
              <a:rPr lang="es-419" dirty="0">
                <a:sym typeface="Roboto"/>
              </a:rPr>
              <a:t>Sean inteligentes al usar plexiglass </a:t>
            </a:r>
            <a:r>
              <a:rPr lang="en-US" dirty="0">
                <a:sym typeface="Roboto"/>
              </a:rPr>
              <a:t>–</a:t>
            </a:r>
            <a:r>
              <a:rPr lang="es-419" dirty="0">
                <a:sym typeface="Roboto"/>
              </a:rPr>
              <a:t> efectivo para aislar electrónica del marco de metal, pero cantidades largas consumen carga</a:t>
            </a:r>
            <a:endParaRPr lang="en-US" dirty="0">
              <a:sym typeface="Roboto"/>
            </a:endParaRPr>
          </a:p>
          <a:p>
            <a:pPr lvl="0"/>
            <a:r>
              <a:rPr lang="es-419" dirty="0">
                <a:sym typeface="Roboto"/>
              </a:rPr>
              <a:t>Eviten dispositivos giratorios de plástico en general, por ejemplo, el infame cepillo de corbata con cremallera</a:t>
            </a:r>
            <a:endParaRPr lang="en-US" dirty="0">
              <a:sym typeface="Roboto"/>
            </a:endParaRPr>
          </a:p>
          <a:p>
            <a:pPr lvl="1"/>
            <a:r>
              <a:rPr lang="es-419" dirty="0">
                <a:sym typeface="Roboto"/>
              </a:rPr>
              <a:t>Básicamente sólo adjuntando un generador Van De Graff a su robot…</a:t>
            </a:r>
            <a:endParaRPr lang="en-US" dirty="0">
              <a:sym typeface="Roboto"/>
            </a:endParaRPr>
          </a:p>
          <a:p>
            <a:pPr lvl="1"/>
            <a:r>
              <a:rPr lang="es-419" dirty="0">
                <a:sym typeface="Roboto"/>
              </a:rPr>
              <a:t>Eviten cables USB extra largos y eviten enrollarlos alrededor del marco</a:t>
            </a:r>
            <a:endParaRPr lang="en-US" dirty="0">
              <a:sym typeface="Roboto"/>
            </a:endParaRPr>
          </a:p>
          <a:p>
            <a:pPr lvl="1"/>
            <a:r>
              <a:rPr lang="es-419" dirty="0">
                <a:sym typeface="Roboto"/>
              </a:rPr>
              <a:t>No pasen cables USB enseguida de cables de poder</a:t>
            </a:r>
            <a:endParaRPr lang="en-US" dirty="0">
              <a:sym typeface="Roboto"/>
            </a:endParaRPr>
          </a:p>
          <a:p>
            <a:pPr lvl="1"/>
            <a:r>
              <a:rPr lang="es-419" dirty="0">
                <a:sym typeface="Roboto"/>
              </a:rPr>
              <a:t>Usen cables de calidad protegidos</a:t>
            </a:r>
            <a:endParaRPr lang="en-US" dirty="0">
              <a:sym typeface="Roboto"/>
            </a:endParaRPr>
          </a:p>
          <a:p>
            <a:pPr lvl="0"/>
            <a:r>
              <a:rPr lang="es-419" dirty="0">
                <a:sym typeface="Roboto"/>
              </a:rPr>
              <a:t>Aíslen electrónicos del marco de metal</a:t>
            </a:r>
            <a:endParaRPr lang="en-US" dirty="0">
              <a:sym typeface="Roboto"/>
            </a:endParaRPr>
          </a:p>
          <a:p>
            <a:pPr lvl="1"/>
            <a:r>
              <a:rPr lang="es-419" dirty="0">
                <a:sym typeface="Roboto"/>
              </a:rPr>
              <a:t>Previene estática del contacto con el marco de entrar en electrónicos delicados </a:t>
            </a:r>
            <a:endParaRPr lang="en-US" dirty="0">
              <a:sym typeface="Roboto"/>
            </a:endParaRPr>
          </a:p>
          <a:p>
            <a:pPr lvl="0"/>
            <a:r>
              <a:rPr lang="es-419" dirty="0">
                <a:sym typeface="Roboto"/>
              </a:rPr>
              <a:t>Usa bastantes estranguladores de ferrita!</a:t>
            </a:r>
            <a:endParaRPr lang="en-US" dirty="0">
              <a:sym typeface="Roboto"/>
            </a:endParaRPr>
          </a:p>
          <a:p>
            <a:pPr lvl="0"/>
            <a:r>
              <a:rPr lang="es-419" dirty="0">
                <a:sym typeface="Roboto"/>
              </a:rPr>
              <a:t>Sean especialmente cuidadosos al usar un motor de legado y controles servo – Propensos a los mismos bloqueos que hemos visto con la technología pasada</a:t>
            </a:r>
            <a:endParaRPr lang="en-US" dirty="0">
              <a:sym typeface="Roboto"/>
            </a:endParaRPr>
          </a:p>
          <a:p>
            <a:endParaRPr lang="en-US" dirty="0"/>
          </a:p>
        </p:txBody>
      </p:sp>
      <p:sp>
        <p:nvSpPr>
          <p:cNvPr id="4" name="Footer Placeholder 3">
            <a:extLst>
              <a:ext uri="{FF2B5EF4-FFF2-40B4-BE49-F238E27FC236}">
                <a16:creationId xmlns:a16="http://schemas.microsoft.com/office/drawing/2014/main" id="{2D62FDAD-B966-F24F-B0EC-E73242F1D6DA}"/>
              </a:ext>
            </a:extLst>
          </p:cNvPr>
          <p:cNvSpPr>
            <a:spLocks noGrp="1"/>
          </p:cNvSpPr>
          <p:nvPr>
            <p:ph type="ftr" idx="11"/>
          </p:nvPr>
        </p:nvSpPr>
        <p:spPr/>
        <p:txBody>
          <a:bodyPr/>
          <a:lstStyle/>
          <a:p>
            <a:r>
              <a:rPr lang="en-US"/>
              <a:t>Copyright 2020 FTCTutorials.com (Last edit 4/1/2020)</a:t>
            </a:r>
          </a:p>
        </p:txBody>
      </p:sp>
      <p:sp>
        <p:nvSpPr>
          <p:cNvPr id="5" name="Slide Number Placeholder 4">
            <a:extLst>
              <a:ext uri="{FF2B5EF4-FFF2-40B4-BE49-F238E27FC236}">
                <a16:creationId xmlns:a16="http://schemas.microsoft.com/office/drawing/2014/main" id="{C0691015-143D-D64A-B504-9DBD7D5FEFC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10</a:t>
            </a:fld>
            <a:endParaRPr lang="en-US"/>
          </a:p>
        </p:txBody>
      </p:sp>
    </p:spTree>
    <p:extLst>
      <p:ext uri="{BB962C8B-B14F-4D97-AF65-F5344CB8AC3E}">
        <p14:creationId xmlns:p14="http://schemas.microsoft.com/office/powerpoint/2010/main" val="28322649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EC1086-F874-3344-8BA6-30C51A85332C}"/>
              </a:ext>
            </a:extLst>
          </p:cNvPr>
          <p:cNvSpPr>
            <a:spLocks noGrp="1"/>
          </p:cNvSpPr>
          <p:nvPr>
            <p:ph type="title"/>
          </p:nvPr>
        </p:nvSpPr>
        <p:spPr/>
        <p:txBody>
          <a:bodyPr/>
          <a:lstStyle/>
          <a:p>
            <a:r>
              <a:rPr lang="es-419" dirty="0">
                <a:sym typeface="Audiowide"/>
              </a:rPr>
              <a:t>Contacto físico</a:t>
            </a:r>
            <a:endParaRPr lang="en-US" dirty="0"/>
          </a:p>
        </p:txBody>
      </p:sp>
      <p:sp>
        <p:nvSpPr>
          <p:cNvPr id="3" name="Text Placeholder 2">
            <a:extLst>
              <a:ext uri="{FF2B5EF4-FFF2-40B4-BE49-F238E27FC236}">
                <a16:creationId xmlns:a16="http://schemas.microsoft.com/office/drawing/2014/main" id="{925CF727-FA22-6A43-A816-C1E1B81CD875}"/>
              </a:ext>
            </a:extLst>
          </p:cNvPr>
          <p:cNvSpPr>
            <a:spLocks noGrp="1"/>
          </p:cNvSpPr>
          <p:nvPr>
            <p:ph type="body" idx="1"/>
          </p:nvPr>
        </p:nvSpPr>
        <p:spPr/>
        <p:txBody>
          <a:bodyPr/>
          <a:lstStyle/>
          <a:p>
            <a:pPr lvl="0"/>
            <a:r>
              <a:rPr lang="es-419" dirty="0">
                <a:sym typeface="Roboto"/>
              </a:rPr>
              <a:t>Asegúrense de que su robot no sea dañado fácilmente por impactos con otros robots</a:t>
            </a:r>
            <a:endParaRPr lang="en-US" dirty="0">
              <a:sym typeface="Roboto"/>
            </a:endParaRPr>
          </a:p>
          <a:p>
            <a:pPr lvl="0"/>
            <a:r>
              <a:rPr lang="es-419" dirty="0">
                <a:sym typeface="Roboto"/>
              </a:rPr>
              <a:t>Consideren que, basado en el juego, pueden haber varios brazos de robot ocupando el espacio aéreo alrededor de su robot</a:t>
            </a:r>
            <a:endParaRPr lang="en-US" dirty="0">
              <a:sym typeface="Roboto"/>
            </a:endParaRPr>
          </a:p>
          <a:p>
            <a:pPr lvl="0"/>
            <a:r>
              <a:rPr lang="es-419" dirty="0">
                <a:sym typeface="Roboto"/>
              </a:rPr>
              <a:t>Minimicen la posibilidad de cables quedándose atrapados por otros robots.</a:t>
            </a:r>
            <a:endParaRPr lang="en-US" dirty="0">
              <a:sym typeface="Roboto"/>
            </a:endParaRPr>
          </a:p>
          <a:p>
            <a:pPr lvl="0"/>
            <a:r>
              <a:rPr lang="es-419" dirty="0">
                <a:sym typeface="Roboto"/>
              </a:rPr>
              <a:t>Consideren un protector de pantalla para el teléfono</a:t>
            </a:r>
            <a:endParaRPr lang="en-US" dirty="0">
              <a:sym typeface="Roboto"/>
            </a:endParaRPr>
          </a:p>
          <a:p>
            <a:endParaRPr lang="en-US" dirty="0"/>
          </a:p>
        </p:txBody>
      </p:sp>
      <p:sp>
        <p:nvSpPr>
          <p:cNvPr id="6" name="Footer Placeholder 5">
            <a:extLst>
              <a:ext uri="{FF2B5EF4-FFF2-40B4-BE49-F238E27FC236}">
                <a16:creationId xmlns:a16="http://schemas.microsoft.com/office/drawing/2014/main" id="{A32AF435-F407-2545-BF59-22E37C280438}"/>
              </a:ext>
            </a:extLst>
          </p:cNvPr>
          <p:cNvSpPr>
            <a:spLocks noGrp="1"/>
          </p:cNvSpPr>
          <p:nvPr>
            <p:ph type="ftr" idx="11"/>
          </p:nvPr>
        </p:nvSpPr>
        <p:spPr/>
        <p:txBody>
          <a:bodyPr/>
          <a:lstStyle/>
          <a:p>
            <a:r>
              <a:rPr lang="en-US"/>
              <a:t>Copyright 2020 FTCTutorials.com (Last edit 4/1/2020)</a:t>
            </a:r>
          </a:p>
        </p:txBody>
      </p:sp>
      <p:sp>
        <p:nvSpPr>
          <p:cNvPr id="7" name="Slide Number Placeholder 6">
            <a:extLst>
              <a:ext uri="{FF2B5EF4-FFF2-40B4-BE49-F238E27FC236}">
                <a16:creationId xmlns:a16="http://schemas.microsoft.com/office/drawing/2014/main" id="{88F8F5DE-B7DA-F34A-A264-7BF1026D208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11</a:t>
            </a:fld>
            <a:endParaRPr lang="en-US"/>
          </a:p>
        </p:txBody>
      </p:sp>
    </p:spTree>
    <p:extLst>
      <p:ext uri="{BB962C8B-B14F-4D97-AF65-F5344CB8AC3E}">
        <p14:creationId xmlns:p14="http://schemas.microsoft.com/office/powerpoint/2010/main" val="27379373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014828-365D-5B4F-B03D-481D584FED64}"/>
              </a:ext>
            </a:extLst>
          </p:cNvPr>
          <p:cNvSpPr>
            <a:spLocks noGrp="1"/>
          </p:cNvSpPr>
          <p:nvPr>
            <p:ph type="title"/>
          </p:nvPr>
        </p:nvSpPr>
        <p:spPr/>
        <p:txBody>
          <a:bodyPr/>
          <a:lstStyle/>
          <a:p>
            <a:r>
              <a:rPr lang="es-419" dirty="0"/>
              <a:t>Interferencia Wi-Fi</a:t>
            </a:r>
            <a:endParaRPr lang="en-US" dirty="0"/>
          </a:p>
        </p:txBody>
      </p:sp>
      <p:sp>
        <p:nvSpPr>
          <p:cNvPr id="3" name="Text Placeholder 2">
            <a:extLst>
              <a:ext uri="{FF2B5EF4-FFF2-40B4-BE49-F238E27FC236}">
                <a16:creationId xmlns:a16="http://schemas.microsoft.com/office/drawing/2014/main" id="{811AFB65-7984-374B-9FEE-AFFB37779451}"/>
              </a:ext>
            </a:extLst>
          </p:cNvPr>
          <p:cNvSpPr>
            <a:spLocks noGrp="1"/>
          </p:cNvSpPr>
          <p:nvPr>
            <p:ph type="body" idx="1"/>
          </p:nvPr>
        </p:nvSpPr>
        <p:spPr/>
        <p:txBody>
          <a:bodyPr/>
          <a:lstStyle/>
          <a:p>
            <a:pPr lvl="0"/>
            <a:r>
              <a:rPr lang="es-419" dirty="0">
                <a:sym typeface="Roboto"/>
              </a:rPr>
              <a:t>Asegúrense de que sus teléfonos tengan los radios celulares desactivados</a:t>
            </a:r>
            <a:endParaRPr lang="en-US" dirty="0">
              <a:sym typeface="Roboto"/>
            </a:endParaRPr>
          </a:p>
          <a:p>
            <a:pPr lvl="0"/>
            <a:r>
              <a:rPr lang="es-419" dirty="0">
                <a:sym typeface="Roboto"/>
              </a:rPr>
              <a:t>Apaguen el Bluetooth</a:t>
            </a:r>
            <a:endParaRPr lang="en-US" dirty="0">
              <a:sym typeface="Roboto"/>
            </a:endParaRPr>
          </a:p>
          <a:p>
            <a:pPr lvl="0"/>
            <a:r>
              <a:rPr lang="es-419" dirty="0">
                <a:sym typeface="Roboto"/>
              </a:rPr>
              <a:t>Motiven a sus amigos y familia a evitar usar puntos de acceso de WiFi en la competencia </a:t>
            </a:r>
            <a:endParaRPr lang="en-US" dirty="0">
              <a:sym typeface="Roboto"/>
            </a:endParaRPr>
          </a:p>
          <a:p>
            <a:pPr lvl="0"/>
            <a:r>
              <a:rPr lang="es-419" dirty="0">
                <a:sym typeface="Roboto"/>
              </a:rPr>
              <a:t>Si por alguna razón traen un router, asegúrense de que la señal no se combine con el área de la competencia</a:t>
            </a:r>
            <a:endParaRPr lang="en-US" dirty="0">
              <a:sym typeface="Roboto"/>
            </a:endParaRPr>
          </a:p>
          <a:p>
            <a:pPr lvl="0"/>
            <a:r>
              <a:rPr lang="es-419" dirty="0">
                <a:sym typeface="Roboto"/>
              </a:rPr>
              <a:t>Si muchos equipos / robots tratan de conectarse el uno al otro simultaneamente, puede ser difícil de emparejar. Intenten emparejar en un área aislada de otros robots.</a:t>
            </a:r>
            <a:endParaRPr lang="en-US" dirty="0">
              <a:sym typeface="Roboto"/>
            </a:endParaRPr>
          </a:p>
          <a:p>
            <a:pPr lvl="0"/>
            <a:endParaRPr lang="en-US" dirty="0">
              <a:sym typeface="Calibri"/>
            </a:endParaRPr>
          </a:p>
          <a:p>
            <a:pPr lvl="0"/>
            <a:endParaRPr lang="en-US" dirty="0">
              <a:sym typeface="Roboto"/>
            </a:endParaRPr>
          </a:p>
          <a:p>
            <a:endParaRPr lang="en-US" dirty="0"/>
          </a:p>
        </p:txBody>
      </p:sp>
      <p:sp>
        <p:nvSpPr>
          <p:cNvPr id="6" name="Footer Placeholder 5">
            <a:extLst>
              <a:ext uri="{FF2B5EF4-FFF2-40B4-BE49-F238E27FC236}">
                <a16:creationId xmlns:a16="http://schemas.microsoft.com/office/drawing/2014/main" id="{5D26E7BB-50F6-5E46-BEBD-979C140BAE91}"/>
              </a:ext>
            </a:extLst>
          </p:cNvPr>
          <p:cNvSpPr>
            <a:spLocks noGrp="1"/>
          </p:cNvSpPr>
          <p:nvPr>
            <p:ph type="ftr" idx="11"/>
          </p:nvPr>
        </p:nvSpPr>
        <p:spPr/>
        <p:txBody>
          <a:bodyPr/>
          <a:lstStyle/>
          <a:p>
            <a:r>
              <a:rPr lang="en-US"/>
              <a:t>Copyright 2020 FTCTutorials.com (Last edit 4/1/2020)</a:t>
            </a:r>
          </a:p>
        </p:txBody>
      </p:sp>
      <p:sp>
        <p:nvSpPr>
          <p:cNvPr id="7" name="Slide Number Placeholder 6">
            <a:extLst>
              <a:ext uri="{FF2B5EF4-FFF2-40B4-BE49-F238E27FC236}">
                <a16:creationId xmlns:a16="http://schemas.microsoft.com/office/drawing/2014/main" id="{27357181-52DA-2841-927D-E1FEC50C776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12</a:t>
            </a:fld>
            <a:endParaRPr lang="en-US"/>
          </a:p>
        </p:txBody>
      </p:sp>
    </p:spTree>
    <p:extLst>
      <p:ext uri="{BB962C8B-B14F-4D97-AF65-F5344CB8AC3E}">
        <p14:creationId xmlns:p14="http://schemas.microsoft.com/office/powerpoint/2010/main" val="15958484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33CBD6-FF11-9641-9FCA-98C67276F2E6}"/>
              </a:ext>
            </a:extLst>
          </p:cNvPr>
          <p:cNvSpPr>
            <a:spLocks noGrp="1"/>
          </p:cNvSpPr>
          <p:nvPr>
            <p:ph type="title"/>
          </p:nvPr>
        </p:nvSpPr>
        <p:spPr/>
        <p:txBody>
          <a:bodyPr/>
          <a:lstStyle/>
          <a:p>
            <a:r>
              <a:rPr lang="es-419" dirty="0">
                <a:sym typeface="Audiowide"/>
              </a:rPr>
              <a:t>Controles del juego</a:t>
            </a:r>
            <a:endParaRPr lang="en-US" dirty="0"/>
          </a:p>
        </p:txBody>
      </p:sp>
      <p:sp>
        <p:nvSpPr>
          <p:cNvPr id="3" name="Text Placeholder 2">
            <a:extLst>
              <a:ext uri="{FF2B5EF4-FFF2-40B4-BE49-F238E27FC236}">
                <a16:creationId xmlns:a16="http://schemas.microsoft.com/office/drawing/2014/main" id="{3A6807C0-7AF3-C748-8AEE-6B98F54E3A17}"/>
              </a:ext>
            </a:extLst>
          </p:cNvPr>
          <p:cNvSpPr>
            <a:spLocks noGrp="1"/>
          </p:cNvSpPr>
          <p:nvPr>
            <p:ph type="body" idx="1"/>
          </p:nvPr>
        </p:nvSpPr>
        <p:spPr>
          <a:xfrm>
            <a:off x="259080" y="1719943"/>
            <a:ext cx="8663940" cy="4558936"/>
          </a:xfrm>
        </p:spPr>
        <p:txBody>
          <a:bodyPr>
            <a:normAutofit lnSpcReduction="10000"/>
          </a:bodyPr>
          <a:lstStyle/>
          <a:p>
            <a:pPr lvl="0"/>
            <a:r>
              <a:rPr lang="es-419" dirty="0">
                <a:sym typeface="Roboto"/>
              </a:rPr>
              <a:t>De vez en cuando un control deja de funcionar correctamente – traigan repuestos </a:t>
            </a:r>
            <a:endParaRPr lang="en-US" dirty="0">
              <a:sym typeface="Roboto"/>
            </a:endParaRPr>
          </a:p>
          <a:p>
            <a:pPr lvl="0"/>
            <a:r>
              <a:rPr lang="es-419" dirty="0">
                <a:sym typeface="Roboto"/>
              </a:rPr>
              <a:t>Muchas otras veces el verdadero problema se encuentra en otra parte</a:t>
            </a:r>
            <a:endParaRPr lang="en-US" dirty="0">
              <a:sym typeface="Roboto"/>
            </a:endParaRPr>
          </a:p>
          <a:p>
            <a:pPr lvl="1"/>
            <a:r>
              <a:rPr lang="es-419" dirty="0">
                <a:sym typeface="Roboto"/>
              </a:rPr>
              <a:t>Latencia </a:t>
            </a:r>
            <a:r>
              <a:rPr lang="en-US" dirty="0">
                <a:sym typeface="Roboto"/>
              </a:rPr>
              <a:t>–</a:t>
            </a:r>
            <a:r>
              <a:rPr lang="es-419" dirty="0">
                <a:sym typeface="Roboto"/>
              </a:rPr>
              <a:t> Tráfico pesado de WiFi</a:t>
            </a:r>
            <a:endParaRPr lang="en-US" dirty="0">
              <a:sym typeface="Roboto"/>
            </a:endParaRPr>
          </a:p>
          <a:p>
            <a:pPr lvl="1"/>
            <a:r>
              <a:rPr lang="es-419" dirty="0">
                <a:sym typeface="Roboto"/>
              </a:rPr>
              <a:t>Control mal mapeado 1 v 2 (Start +A = 1, Start + B = 2)</a:t>
            </a:r>
            <a:endParaRPr lang="en-US" dirty="0">
              <a:sym typeface="Roboto"/>
            </a:endParaRPr>
          </a:p>
          <a:p>
            <a:pPr lvl="1"/>
            <a:r>
              <a:rPr lang="es-419" dirty="0">
                <a:sym typeface="Roboto"/>
              </a:rPr>
              <a:t>Controles de legado</a:t>
            </a:r>
            <a:r>
              <a:rPr lang="en-US" dirty="0">
                <a:sym typeface="Roboto"/>
              </a:rPr>
              <a:t> (Logitech Dual Action): Start + X/Y </a:t>
            </a:r>
            <a:r>
              <a:rPr lang="es-419" dirty="0">
                <a:sym typeface="Roboto"/>
              </a:rPr>
              <a:t>para mapear</a:t>
            </a:r>
            <a:endParaRPr lang="en-US" dirty="0">
              <a:sym typeface="Roboto"/>
            </a:endParaRPr>
          </a:p>
          <a:p>
            <a:pPr lvl="2"/>
            <a:endParaRPr lang="en-US" dirty="0">
              <a:sym typeface="Roboto"/>
            </a:endParaRPr>
          </a:p>
          <a:p>
            <a:pPr lvl="0"/>
            <a:r>
              <a:rPr lang="es-419" dirty="0">
                <a:sym typeface="Roboto"/>
              </a:rPr>
              <a:t>Teléfonos </a:t>
            </a:r>
            <a:r>
              <a:rPr lang="en-US" dirty="0">
                <a:sym typeface="Roboto"/>
              </a:rPr>
              <a:t>ZTE Speed </a:t>
            </a:r>
            <a:r>
              <a:rPr lang="es-419" dirty="0">
                <a:sym typeface="Roboto"/>
              </a:rPr>
              <a:t>son conocidos por ocasionalmente dejar de comunicarse con gamepads – la unica solución es conteniendo el teléfono </a:t>
            </a:r>
            <a:endParaRPr lang="en-US" dirty="0">
              <a:sym typeface="Roboto"/>
            </a:endParaRPr>
          </a:p>
          <a:p>
            <a:pPr lvl="0"/>
            <a:r>
              <a:rPr lang="es-419" dirty="0">
                <a:sym typeface="Roboto"/>
              </a:rPr>
              <a:t>El Moto G puede tener tener problemas al encender dos controles a través de un hub - se puede usar la batería para hub</a:t>
            </a:r>
            <a:endParaRPr lang="en-US" dirty="0">
              <a:sym typeface="Roboto"/>
            </a:endParaRPr>
          </a:p>
          <a:p>
            <a:endParaRPr lang="en-US" dirty="0"/>
          </a:p>
        </p:txBody>
      </p:sp>
      <p:sp>
        <p:nvSpPr>
          <p:cNvPr id="4" name="Footer Placeholder 3">
            <a:extLst>
              <a:ext uri="{FF2B5EF4-FFF2-40B4-BE49-F238E27FC236}">
                <a16:creationId xmlns:a16="http://schemas.microsoft.com/office/drawing/2014/main" id="{95D59201-A94A-CC4F-9CB5-9D127D6061B1}"/>
              </a:ext>
            </a:extLst>
          </p:cNvPr>
          <p:cNvSpPr>
            <a:spLocks noGrp="1"/>
          </p:cNvSpPr>
          <p:nvPr>
            <p:ph type="ftr" idx="11"/>
          </p:nvPr>
        </p:nvSpPr>
        <p:spPr/>
        <p:txBody>
          <a:bodyPr/>
          <a:lstStyle/>
          <a:p>
            <a:r>
              <a:rPr lang="en-US"/>
              <a:t>Copyright 2020 FTCTutorials.com (Last edit 4/1/2020)</a:t>
            </a:r>
          </a:p>
        </p:txBody>
      </p:sp>
      <p:sp>
        <p:nvSpPr>
          <p:cNvPr id="5" name="Slide Number Placeholder 4">
            <a:extLst>
              <a:ext uri="{FF2B5EF4-FFF2-40B4-BE49-F238E27FC236}">
                <a16:creationId xmlns:a16="http://schemas.microsoft.com/office/drawing/2014/main" id="{096A9030-CEE0-C24D-B76F-15A2ABC7F5E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13</a:t>
            </a:fld>
            <a:endParaRPr lang="en-US"/>
          </a:p>
        </p:txBody>
      </p:sp>
    </p:spTree>
    <p:extLst>
      <p:ext uri="{BB962C8B-B14F-4D97-AF65-F5344CB8AC3E}">
        <p14:creationId xmlns:p14="http://schemas.microsoft.com/office/powerpoint/2010/main" val="22727677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2" name="Title 1">
            <a:extLst>
              <a:ext uri="{FF2B5EF4-FFF2-40B4-BE49-F238E27FC236}">
                <a16:creationId xmlns:a16="http://schemas.microsoft.com/office/drawing/2014/main" id="{407792C3-7388-CC43-8A7E-C0EBD42BF0F8}"/>
              </a:ext>
            </a:extLst>
          </p:cNvPr>
          <p:cNvSpPr>
            <a:spLocks noGrp="1"/>
          </p:cNvSpPr>
          <p:nvPr>
            <p:ph type="title"/>
          </p:nvPr>
        </p:nvSpPr>
        <p:spPr/>
        <p:txBody>
          <a:bodyPr/>
          <a:lstStyle/>
          <a:p>
            <a:r>
              <a:rPr lang="es-419" dirty="0"/>
              <a:t>Otras buenas prácticas</a:t>
            </a:r>
            <a:endParaRPr lang="en-US" dirty="0"/>
          </a:p>
        </p:txBody>
      </p:sp>
      <p:sp>
        <p:nvSpPr>
          <p:cNvPr id="5" name="Text Placeholder 4">
            <a:extLst>
              <a:ext uri="{FF2B5EF4-FFF2-40B4-BE49-F238E27FC236}">
                <a16:creationId xmlns:a16="http://schemas.microsoft.com/office/drawing/2014/main" id="{D4647EE0-7608-6B4D-A4F0-177FBF8E56C8}"/>
              </a:ext>
            </a:extLst>
          </p:cNvPr>
          <p:cNvSpPr>
            <a:spLocks noGrp="1"/>
          </p:cNvSpPr>
          <p:nvPr>
            <p:ph type="body" idx="1"/>
          </p:nvPr>
        </p:nvSpPr>
        <p:spPr/>
        <p:txBody>
          <a:bodyPr/>
          <a:lstStyle/>
          <a:p>
            <a:endParaRPr lang="en-US"/>
          </a:p>
        </p:txBody>
      </p:sp>
      <p:sp>
        <p:nvSpPr>
          <p:cNvPr id="3" name="Footer Placeholder 2">
            <a:extLst>
              <a:ext uri="{FF2B5EF4-FFF2-40B4-BE49-F238E27FC236}">
                <a16:creationId xmlns:a16="http://schemas.microsoft.com/office/drawing/2014/main" id="{924EFF12-2517-204F-9D8C-55513B7FBB14}"/>
              </a:ext>
            </a:extLst>
          </p:cNvPr>
          <p:cNvSpPr>
            <a:spLocks noGrp="1"/>
          </p:cNvSpPr>
          <p:nvPr>
            <p:ph type="ftr" idx="11"/>
          </p:nvPr>
        </p:nvSpPr>
        <p:spPr/>
        <p:txBody>
          <a:bodyPr/>
          <a:lstStyle/>
          <a:p>
            <a:r>
              <a:rPr lang="en-US"/>
              <a:t>Copyright 2020 FTCTutorials.com (Last edit 4/1/2020)</a:t>
            </a:r>
          </a:p>
        </p:txBody>
      </p:sp>
      <p:sp>
        <p:nvSpPr>
          <p:cNvPr id="4" name="Slide Number Placeholder 3">
            <a:extLst>
              <a:ext uri="{FF2B5EF4-FFF2-40B4-BE49-F238E27FC236}">
                <a16:creationId xmlns:a16="http://schemas.microsoft.com/office/drawing/2014/main" id="{DA82E6C5-7427-7C41-B39C-D3EEAC3F47C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14</a:t>
            </a:fld>
            <a:endParaRPr 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0E0F1A-3C57-8F46-B0F1-1247D9C53270}"/>
              </a:ext>
            </a:extLst>
          </p:cNvPr>
          <p:cNvSpPr>
            <a:spLocks noGrp="1"/>
          </p:cNvSpPr>
          <p:nvPr>
            <p:ph type="title"/>
          </p:nvPr>
        </p:nvSpPr>
        <p:spPr/>
        <p:txBody>
          <a:bodyPr/>
          <a:lstStyle/>
          <a:p>
            <a:r>
              <a:rPr lang="es-419" dirty="0"/>
              <a:t>Construcción del robot </a:t>
            </a:r>
            <a:endParaRPr lang="en-US" dirty="0"/>
          </a:p>
        </p:txBody>
      </p:sp>
      <p:sp>
        <p:nvSpPr>
          <p:cNvPr id="3" name="Text Placeholder 2">
            <a:extLst>
              <a:ext uri="{FF2B5EF4-FFF2-40B4-BE49-F238E27FC236}">
                <a16:creationId xmlns:a16="http://schemas.microsoft.com/office/drawing/2014/main" id="{B3F41521-949B-404B-BAF4-A1595A17489A}"/>
              </a:ext>
            </a:extLst>
          </p:cNvPr>
          <p:cNvSpPr>
            <a:spLocks noGrp="1"/>
          </p:cNvSpPr>
          <p:nvPr>
            <p:ph type="body" idx="1"/>
          </p:nvPr>
        </p:nvSpPr>
        <p:spPr>
          <a:xfrm>
            <a:off x="259080" y="1611086"/>
            <a:ext cx="8663940" cy="4881789"/>
          </a:xfrm>
        </p:spPr>
        <p:txBody>
          <a:bodyPr>
            <a:normAutofit fontScale="77500" lnSpcReduction="20000"/>
          </a:bodyPr>
          <a:lstStyle/>
          <a:p>
            <a:pPr lvl="0"/>
            <a:r>
              <a:rPr lang="es-419" dirty="0">
                <a:sym typeface="Roboto"/>
              </a:rPr>
              <a:t>Usen las nuevas electrónicas </a:t>
            </a:r>
            <a:endParaRPr lang="en-US" dirty="0">
              <a:sym typeface="Roboto"/>
            </a:endParaRPr>
          </a:p>
          <a:p>
            <a:pPr lvl="1"/>
            <a:r>
              <a:rPr lang="es-419" dirty="0">
                <a:sym typeface="Roboto"/>
              </a:rPr>
              <a:t>Los módulos de Modern Robotics son generalmente más robustos que los viejos motores Hi-Technic y controles servo </a:t>
            </a:r>
            <a:endParaRPr lang="en-US" dirty="0">
              <a:sym typeface="Roboto"/>
            </a:endParaRPr>
          </a:p>
          <a:p>
            <a:pPr lvl="0"/>
            <a:r>
              <a:rPr lang="es-419" dirty="0">
                <a:sym typeface="Roboto"/>
              </a:rPr>
              <a:t>Organizen sus módulos de electrónica por su número de serie para una fácil solución de problemas</a:t>
            </a:r>
            <a:endParaRPr lang="en-US" dirty="0">
              <a:sym typeface="Roboto"/>
            </a:endParaRPr>
          </a:p>
          <a:p>
            <a:pPr lvl="0"/>
            <a:r>
              <a:rPr lang="es-419" dirty="0">
                <a:sym typeface="Roboto"/>
              </a:rPr>
              <a:t>Haz que tu interruptor de energía sea increíblemente obvio de encontrar</a:t>
            </a:r>
            <a:endParaRPr lang="en-US" dirty="0">
              <a:sym typeface="Roboto"/>
            </a:endParaRPr>
          </a:p>
          <a:p>
            <a:pPr lvl="1"/>
            <a:r>
              <a:rPr lang="es-419" dirty="0">
                <a:sym typeface="Roboto"/>
              </a:rPr>
              <a:t>Flechas coloreadas, LEDs llamativos, sección del robot elevada, etc…</a:t>
            </a:r>
            <a:endParaRPr lang="en-US" dirty="0">
              <a:sym typeface="Roboto"/>
            </a:endParaRPr>
          </a:p>
          <a:p>
            <a:pPr lvl="2"/>
            <a:r>
              <a:rPr lang="es-419" dirty="0">
                <a:sym typeface="Roboto"/>
              </a:rPr>
              <a:t>Sin embargo, Sean cuidadosos de reducir la chanza de que otro robot o un elemento del juego cayendo, accidentalmente presione el switch (esto ya ha pasado varias veces)</a:t>
            </a:r>
            <a:endParaRPr lang="en-US" dirty="0">
              <a:sym typeface="Roboto"/>
            </a:endParaRPr>
          </a:p>
          <a:p>
            <a:pPr lvl="1"/>
            <a:r>
              <a:rPr lang="en-US" dirty="0">
                <a:sym typeface="Roboto"/>
              </a:rPr>
              <a:t>And then make you move it.</a:t>
            </a:r>
            <a:r>
              <a:rPr lang="es-419" dirty="0">
                <a:sym typeface="Roboto"/>
              </a:rPr>
              <a:t> Si entierran el interruptor de energía dentro del robot, el inspector te dará una mala mirada en inspección….</a:t>
            </a:r>
            <a:endParaRPr lang="en-US" dirty="0">
              <a:sym typeface="Roboto"/>
            </a:endParaRPr>
          </a:p>
          <a:p>
            <a:pPr lvl="0"/>
            <a:r>
              <a:rPr lang="es-419" dirty="0">
                <a:sym typeface="Roboto"/>
              </a:rPr>
              <a:t>Acomoden cables y alambres para prevenir que se enganchen con otro robot </a:t>
            </a:r>
            <a:endParaRPr lang="en-US" dirty="0">
              <a:sym typeface="Roboto"/>
            </a:endParaRPr>
          </a:p>
          <a:p>
            <a:pPr lvl="0"/>
            <a:r>
              <a:rPr lang="es-419" dirty="0">
                <a:sym typeface="Roboto"/>
              </a:rPr>
              <a:t>Eviten el uso excesivo de partes de LEGO (los sensores están BIEN)</a:t>
            </a:r>
            <a:endParaRPr lang="en-US" dirty="0">
              <a:sym typeface="Roboto"/>
            </a:endParaRPr>
          </a:p>
          <a:p>
            <a:pPr lvl="1"/>
            <a:r>
              <a:rPr lang="es-419" dirty="0">
                <a:sym typeface="Roboto"/>
              </a:rPr>
              <a:t>Partes de LEGO son mucho más frágiles </a:t>
            </a:r>
            <a:endParaRPr lang="en-US" dirty="0">
              <a:sym typeface="Roboto"/>
            </a:endParaRPr>
          </a:p>
          <a:p>
            <a:pPr lvl="1"/>
            <a:r>
              <a:rPr lang="es-419" dirty="0">
                <a:sym typeface="Roboto"/>
              </a:rPr>
              <a:t>Complementen con partes de Tetrix para reforzar </a:t>
            </a:r>
            <a:endParaRPr lang="en-US" dirty="0">
              <a:sym typeface="Roboto"/>
            </a:endParaRPr>
          </a:p>
          <a:p>
            <a:pPr lvl="0"/>
            <a:r>
              <a:rPr lang="es-419" dirty="0">
                <a:sym typeface="Roboto"/>
              </a:rPr>
              <a:t>Asegúrense de que la pantalla del control del robot sea visible</a:t>
            </a:r>
            <a:endParaRPr lang="en-US" dirty="0">
              <a:sym typeface="Roboto"/>
            </a:endParaRPr>
          </a:p>
          <a:p>
            <a:pPr lvl="1"/>
            <a:r>
              <a:rPr lang="es-419" dirty="0">
                <a:sym typeface="Roboto"/>
              </a:rPr>
              <a:t>Pero no la expongan a daño innecesario por impacto de otros robots</a:t>
            </a:r>
            <a:endParaRPr lang="en-US" dirty="0">
              <a:sym typeface="Roboto"/>
            </a:endParaRPr>
          </a:p>
          <a:p>
            <a:endParaRPr lang="en-US" dirty="0"/>
          </a:p>
        </p:txBody>
      </p:sp>
      <p:sp>
        <p:nvSpPr>
          <p:cNvPr id="4" name="Footer Placeholder 3">
            <a:extLst>
              <a:ext uri="{FF2B5EF4-FFF2-40B4-BE49-F238E27FC236}">
                <a16:creationId xmlns:a16="http://schemas.microsoft.com/office/drawing/2014/main" id="{68A2B2B6-81B5-E044-838A-F13ABBC623DC}"/>
              </a:ext>
            </a:extLst>
          </p:cNvPr>
          <p:cNvSpPr>
            <a:spLocks noGrp="1"/>
          </p:cNvSpPr>
          <p:nvPr>
            <p:ph type="ftr" idx="11"/>
          </p:nvPr>
        </p:nvSpPr>
        <p:spPr/>
        <p:txBody>
          <a:bodyPr/>
          <a:lstStyle/>
          <a:p>
            <a:r>
              <a:rPr lang="en-US"/>
              <a:t>Copyright 2020 FTCTutorials.com (Last edit 4/1/2020)</a:t>
            </a:r>
          </a:p>
        </p:txBody>
      </p:sp>
      <p:sp>
        <p:nvSpPr>
          <p:cNvPr id="5" name="Slide Number Placeholder 4">
            <a:extLst>
              <a:ext uri="{FF2B5EF4-FFF2-40B4-BE49-F238E27FC236}">
                <a16:creationId xmlns:a16="http://schemas.microsoft.com/office/drawing/2014/main" id="{FE419252-1818-EF46-9851-F81EBEEF759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15</a:t>
            </a:fld>
            <a:endParaRPr lang="en-US"/>
          </a:p>
        </p:txBody>
      </p:sp>
    </p:spTree>
    <p:extLst>
      <p:ext uri="{BB962C8B-B14F-4D97-AF65-F5344CB8AC3E}">
        <p14:creationId xmlns:p14="http://schemas.microsoft.com/office/powerpoint/2010/main" val="13616616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6AFB55-D769-6649-963A-D0CB04019C86}"/>
              </a:ext>
            </a:extLst>
          </p:cNvPr>
          <p:cNvSpPr>
            <a:spLocks noGrp="1"/>
          </p:cNvSpPr>
          <p:nvPr>
            <p:ph type="title"/>
          </p:nvPr>
        </p:nvSpPr>
        <p:spPr/>
        <p:txBody>
          <a:bodyPr/>
          <a:lstStyle/>
          <a:p>
            <a:r>
              <a:rPr lang="es-419" dirty="0"/>
              <a:t>Construcción del robot</a:t>
            </a:r>
            <a:endParaRPr lang="en-US" dirty="0"/>
          </a:p>
        </p:txBody>
      </p:sp>
      <p:sp>
        <p:nvSpPr>
          <p:cNvPr id="3" name="Text Placeholder 2">
            <a:extLst>
              <a:ext uri="{FF2B5EF4-FFF2-40B4-BE49-F238E27FC236}">
                <a16:creationId xmlns:a16="http://schemas.microsoft.com/office/drawing/2014/main" id="{ACEAB775-1E82-E04F-A673-DD78AE64165F}"/>
              </a:ext>
            </a:extLst>
          </p:cNvPr>
          <p:cNvSpPr>
            <a:spLocks noGrp="1"/>
          </p:cNvSpPr>
          <p:nvPr>
            <p:ph type="body" idx="1"/>
          </p:nvPr>
        </p:nvSpPr>
        <p:spPr>
          <a:xfrm>
            <a:off x="259080" y="1480457"/>
            <a:ext cx="8663940" cy="5012418"/>
          </a:xfrm>
        </p:spPr>
        <p:txBody>
          <a:bodyPr>
            <a:normAutofit fontScale="85000" lnSpcReduction="10000"/>
          </a:bodyPr>
          <a:lstStyle/>
          <a:p>
            <a:pPr lvl="0"/>
            <a:r>
              <a:rPr lang="es-419" dirty="0">
                <a:sym typeface="Roboto"/>
              </a:rPr>
              <a:t>Traten de aislar eléctricamente los módulos de Modern Robotics del metal o alambres sueltos lo más posible </a:t>
            </a:r>
            <a:endParaRPr lang="en-US" dirty="0">
              <a:sym typeface="Roboto"/>
            </a:endParaRPr>
          </a:p>
          <a:p>
            <a:pPr lvl="0"/>
            <a:r>
              <a:rPr lang="es-419" dirty="0">
                <a:sym typeface="Roboto"/>
              </a:rPr>
              <a:t>La estática conducida a través del marco puede encontrar el camino directo al módulo o a través de alambres </a:t>
            </a:r>
            <a:endParaRPr lang="en-US" dirty="0">
              <a:sym typeface="Roboto"/>
            </a:endParaRPr>
          </a:p>
          <a:p>
            <a:pPr lvl="0"/>
            <a:r>
              <a:rPr lang="es-419" dirty="0">
                <a:sym typeface="Roboto"/>
              </a:rPr>
              <a:t>Es una mala idea envolver CUALQUIER alambre alrededor del marco del robot – manténganlos lo más largo que necesitan ser y traten de aislarlos del marco</a:t>
            </a:r>
            <a:endParaRPr lang="en-US" dirty="0">
              <a:sym typeface="Roboto"/>
            </a:endParaRPr>
          </a:p>
          <a:p>
            <a:pPr lvl="0"/>
            <a:r>
              <a:rPr lang="es-419" dirty="0">
                <a:sym typeface="Roboto"/>
              </a:rPr>
              <a:t>Idealmente, sus cables deberían de de estar fuera del marco (probablemente en una manga de cable plástica) y los módulos deberían de estar montados contra el aislador como madera o un sustrato de madera, o PVC tipo-A</a:t>
            </a:r>
            <a:endParaRPr lang="en-US" dirty="0">
              <a:sym typeface="Roboto"/>
            </a:endParaRPr>
          </a:p>
          <a:p>
            <a:pPr lvl="0"/>
            <a:r>
              <a:rPr lang="es-419" dirty="0">
                <a:sym typeface="Roboto"/>
              </a:rPr>
              <a:t>Eviten montar plexiglás u hojas de plástico, pues son esponjas de carga</a:t>
            </a:r>
            <a:endParaRPr lang="en-US" dirty="0">
              <a:sym typeface="Roboto"/>
            </a:endParaRPr>
          </a:p>
          <a:p>
            <a:pPr lvl="0"/>
            <a:r>
              <a:rPr lang="es-419" dirty="0">
                <a:sym typeface="Roboto"/>
              </a:rPr>
              <a:t>La factibilidad puede variar por reto del juego, pero evita accesorios e robot generadores de carga como barredoras de plástico con cierre de cremallera montado en un eje de metal </a:t>
            </a:r>
            <a:endParaRPr lang="en-US" dirty="0">
              <a:sym typeface="Roboto"/>
            </a:endParaRPr>
          </a:p>
          <a:p>
            <a:pPr lvl="1"/>
            <a:r>
              <a:rPr lang="es-419" dirty="0">
                <a:sym typeface="Roboto"/>
              </a:rPr>
              <a:t>Las </a:t>
            </a:r>
            <a:r>
              <a:rPr lang="en-US" dirty="0">
                <a:sym typeface="Roboto"/>
              </a:rPr>
              <a:t>Omni wheels </a:t>
            </a:r>
            <a:r>
              <a:rPr lang="es-419" dirty="0">
                <a:sym typeface="Roboto"/>
              </a:rPr>
              <a:t>también pueden contribuir a este problema si es usado en grandes cantidades</a:t>
            </a:r>
            <a:endParaRPr lang="en-US" dirty="0">
              <a:sym typeface="Roboto"/>
            </a:endParaRPr>
          </a:p>
          <a:p>
            <a:endParaRPr lang="en-US" dirty="0"/>
          </a:p>
        </p:txBody>
      </p:sp>
      <p:sp>
        <p:nvSpPr>
          <p:cNvPr id="4" name="Footer Placeholder 3">
            <a:extLst>
              <a:ext uri="{FF2B5EF4-FFF2-40B4-BE49-F238E27FC236}">
                <a16:creationId xmlns:a16="http://schemas.microsoft.com/office/drawing/2014/main" id="{7EE697E7-9DF9-F14F-9483-D4D9BFAFE2E0}"/>
              </a:ext>
            </a:extLst>
          </p:cNvPr>
          <p:cNvSpPr>
            <a:spLocks noGrp="1"/>
          </p:cNvSpPr>
          <p:nvPr>
            <p:ph type="ftr" idx="11"/>
          </p:nvPr>
        </p:nvSpPr>
        <p:spPr/>
        <p:txBody>
          <a:bodyPr/>
          <a:lstStyle/>
          <a:p>
            <a:r>
              <a:rPr lang="en-US"/>
              <a:t>Copyright 2020 FTCTutorials.com (Last edit 4/1/2020)</a:t>
            </a:r>
          </a:p>
        </p:txBody>
      </p:sp>
      <p:sp>
        <p:nvSpPr>
          <p:cNvPr id="5" name="Slide Number Placeholder 4">
            <a:extLst>
              <a:ext uri="{FF2B5EF4-FFF2-40B4-BE49-F238E27FC236}">
                <a16:creationId xmlns:a16="http://schemas.microsoft.com/office/drawing/2014/main" id="{BAB96701-53A6-5346-BF4D-A83F9872392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16</a:t>
            </a:fld>
            <a:endParaRPr lang="en-US"/>
          </a:p>
        </p:txBody>
      </p:sp>
    </p:spTree>
    <p:extLst>
      <p:ext uri="{BB962C8B-B14F-4D97-AF65-F5344CB8AC3E}">
        <p14:creationId xmlns:p14="http://schemas.microsoft.com/office/powerpoint/2010/main" val="35854773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2C9643-698A-BA4A-934C-03C8680E69F3}"/>
              </a:ext>
            </a:extLst>
          </p:cNvPr>
          <p:cNvSpPr>
            <a:spLocks noGrp="1"/>
          </p:cNvSpPr>
          <p:nvPr>
            <p:ph type="title"/>
          </p:nvPr>
        </p:nvSpPr>
        <p:spPr/>
        <p:txBody>
          <a:bodyPr/>
          <a:lstStyle/>
          <a:p>
            <a:r>
              <a:rPr lang="es-419" dirty="0">
                <a:sym typeface="Audiowide"/>
              </a:rPr>
              <a:t>Programación del robot </a:t>
            </a:r>
            <a:endParaRPr lang="en-US" dirty="0"/>
          </a:p>
        </p:txBody>
      </p:sp>
      <p:sp>
        <p:nvSpPr>
          <p:cNvPr id="3" name="Text Placeholder 2">
            <a:extLst>
              <a:ext uri="{FF2B5EF4-FFF2-40B4-BE49-F238E27FC236}">
                <a16:creationId xmlns:a16="http://schemas.microsoft.com/office/drawing/2014/main" id="{49842CB9-78DD-504E-ABAD-66E4B071C77F}"/>
              </a:ext>
            </a:extLst>
          </p:cNvPr>
          <p:cNvSpPr>
            <a:spLocks noGrp="1"/>
          </p:cNvSpPr>
          <p:nvPr>
            <p:ph type="body" idx="1"/>
          </p:nvPr>
        </p:nvSpPr>
        <p:spPr/>
        <p:txBody>
          <a:bodyPr>
            <a:normAutofit fontScale="92500" lnSpcReduction="20000"/>
          </a:bodyPr>
          <a:lstStyle/>
          <a:p>
            <a:pPr lvl="0"/>
            <a:r>
              <a:rPr lang="es-419" dirty="0">
                <a:sym typeface="Roboto"/>
              </a:rPr>
              <a:t>Hagan uso de la devolución de datos de telemetría para depurar problemas potenciales </a:t>
            </a:r>
            <a:endParaRPr lang="en-US" dirty="0">
              <a:sym typeface="Roboto"/>
            </a:endParaRPr>
          </a:p>
          <a:p>
            <a:pPr lvl="0"/>
            <a:r>
              <a:rPr lang="es-419" dirty="0">
                <a:sym typeface="Roboto"/>
              </a:rPr>
              <a:t>Si entran remplacen uno de los módulos principales, necesitan rehaces la configuración </a:t>
            </a:r>
            <a:endParaRPr lang="en-US" dirty="0">
              <a:sym typeface="Roboto"/>
            </a:endParaRPr>
          </a:p>
          <a:p>
            <a:pPr lvl="1"/>
            <a:r>
              <a:rPr lang="es-419" dirty="0">
                <a:sym typeface="Roboto"/>
              </a:rPr>
              <a:t>Cada pieza de Hardware está identificada por su número en serie, el cual es checado por el archivo de configuración. Número de serie diferente = no servirá con hardware diferente</a:t>
            </a:r>
            <a:endParaRPr lang="en-US" dirty="0">
              <a:sym typeface="Roboto"/>
            </a:endParaRPr>
          </a:p>
          <a:p>
            <a:pPr lvl="1"/>
            <a:r>
              <a:rPr lang="es-419" dirty="0">
                <a:sym typeface="Roboto"/>
              </a:rPr>
              <a:t>Función de cambio de hardware. Hace más fácil el remplazar electrónicos.</a:t>
            </a:r>
            <a:endParaRPr lang="en-US" dirty="0">
              <a:sym typeface="Roboto"/>
            </a:endParaRPr>
          </a:p>
          <a:p>
            <a:pPr lvl="0"/>
            <a:r>
              <a:rPr lang="es-419" dirty="0">
                <a:sym typeface="Roboto"/>
              </a:rPr>
              <a:t>Continúen checando el GitHub de FIRST y foro de tecnología para nuevos lanzamientos SDK – las nuevas versiones alpha o beta son usualmente hechas para resolver los problemas reportados más comunes</a:t>
            </a:r>
            <a:endParaRPr lang="en-US" dirty="0">
              <a:sym typeface="Roboto"/>
            </a:endParaRPr>
          </a:p>
          <a:p>
            <a:pPr lvl="1"/>
            <a:r>
              <a:rPr lang="es-419" dirty="0">
                <a:sym typeface="Roboto"/>
              </a:rPr>
              <a:t>Deberían intentar y hacerlo los más fácil posible para probar nuevos SDKs mientras también asegúrense de que la versión estable sea mantenida en caso de un fallo no esperado, por ejemplo, usando versión control, múltiples archivos / laptops o múltiples controles del robot con una versión diferente en cada uno</a:t>
            </a:r>
            <a:endParaRPr lang="en-US" dirty="0">
              <a:sym typeface="Roboto"/>
            </a:endParaRPr>
          </a:p>
          <a:p>
            <a:endParaRPr lang="en-US" dirty="0"/>
          </a:p>
        </p:txBody>
      </p:sp>
      <p:sp>
        <p:nvSpPr>
          <p:cNvPr id="4" name="Footer Placeholder 3">
            <a:extLst>
              <a:ext uri="{FF2B5EF4-FFF2-40B4-BE49-F238E27FC236}">
                <a16:creationId xmlns:a16="http://schemas.microsoft.com/office/drawing/2014/main" id="{DB139796-2377-5145-A3AA-953603265933}"/>
              </a:ext>
            </a:extLst>
          </p:cNvPr>
          <p:cNvSpPr>
            <a:spLocks noGrp="1"/>
          </p:cNvSpPr>
          <p:nvPr>
            <p:ph type="ftr" idx="11"/>
          </p:nvPr>
        </p:nvSpPr>
        <p:spPr/>
        <p:txBody>
          <a:bodyPr/>
          <a:lstStyle/>
          <a:p>
            <a:r>
              <a:rPr lang="en-US"/>
              <a:t>Copyright 2020 FTCTutorials.com (Last edit 4/1/2020)</a:t>
            </a:r>
          </a:p>
        </p:txBody>
      </p:sp>
      <p:sp>
        <p:nvSpPr>
          <p:cNvPr id="5" name="Slide Number Placeholder 4">
            <a:extLst>
              <a:ext uri="{FF2B5EF4-FFF2-40B4-BE49-F238E27FC236}">
                <a16:creationId xmlns:a16="http://schemas.microsoft.com/office/drawing/2014/main" id="{4EC91466-AA62-D746-B9C5-7AC43029522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17</a:t>
            </a:fld>
            <a:endParaRPr lang="en-US"/>
          </a:p>
        </p:txBody>
      </p:sp>
    </p:spTree>
    <p:extLst>
      <p:ext uri="{BB962C8B-B14F-4D97-AF65-F5344CB8AC3E}">
        <p14:creationId xmlns:p14="http://schemas.microsoft.com/office/powerpoint/2010/main" val="27373402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1AF01-AD47-7849-BADF-61EE3D1C37B3}"/>
              </a:ext>
            </a:extLst>
          </p:cNvPr>
          <p:cNvSpPr>
            <a:spLocks noGrp="1"/>
          </p:cNvSpPr>
          <p:nvPr>
            <p:ph type="title"/>
          </p:nvPr>
        </p:nvSpPr>
        <p:spPr/>
        <p:txBody>
          <a:bodyPr/>
          <a:lstStyle/>
          <a:p>
            <a:r>
              <a:rPr lang="es-419" dirty="0">
                <a:sym typeface="Audiowide"/>
              </a:rPr>
              <a:t>Programación del robot </a:t>
            </a:r>
            <a:endParaRPr lang="en-US" dirty="0"/>
          </a:p>
        </p:txBody>
      </p:sp>
      <p:sp>
        <p:nvSpPr>
          <p:cNvPr id="3" name="Text Placeholder 2">
            <a:extLst>
              <a:ext uri="{FF2B5EF4-FFF2-40B4-BE49-F238E27FC236}">
                <a16:creationId xmlns:a16="http://schemas.microsoft.com/office/drawing/2014/main" id="{E0634A1E-FE7F-B346-9A70-46252F5B714C}"/>
              </a:ext>
            </a:extLst>
          </p:cNvPr>
          <p:cNvSpPr>
            <a:spLocks noGrp="1"/>
          </p:cNvSpPr>
          <p:nvPr>
            <p:ph type="body" idx="1"/>
          </p:nvPr>
        </p:nvSpPr>
        <p:spPr/>
        <p:txBody>
          <a:bodyPr>
            <a:normAutofit fontScale="92500" lnSpcReduction="20000"/>
          </a:bodyPr>
          <a:lstStyle/>
          <a:p>
            <a:pPr lvl="0"/>
            <a:r>
              <a:rPr lang="es-419" dirty="0">
                <a:sym typeface="Roboto"/>
              </a:rPr>
              <a:t>Si se usa un modo linear op (comandos secuenciales), asegúrense de que caulquier loop sea interrumpible. Esto puede ser hecho insertando una marca para Opmode IsActive en las condiciones del loop (quiten el loop sí Opmode no está activo) </a:t>
            </a:r>
            <a:endParaRPr lang="en-US" dirty="0">
              <a:sym typeface="Roboto"/>
            </a:endParaRPr>
          </a:p>
          <a:p>
            <a:pPr lvl="0"/>
            <a:r>
              <a:rPr lang="es-419" dirty="0">
                <a:sym typeface="Roboto"/>
              </a:rPr>
              <a:t>Tambien asegúrense que periodos esperando usen sleep (dormir), que es interrumpible.</a:t>
            </a:r>
            <a:endParaRPr lang="en-US" dirty="0">
              <a:sym typeface="Roboto"/>
            </a:endParaRPr>
          </a:p>
          <a:p>
            <a:pPr lvl="0"/>
            <a:r>
              <a:rPr lang="es-419" dirty="0">
                <a:sym typeface="Roboto"/>
              </a:rPr>
              <a:t>Para robots que usen alta atracción o muchos motores, especialmente si muchos motores estarán funcionando simultáneamente – consideren el método por el cual controles del motor eligen la potencia del motor</a:t>
            </a:r>
            <a:endParaRPr lang="en-US" dirty="0">
              <a:sym typeface="Roboto"/>
            </a:endParaRPr>
          </a:p>
          <a:p>
            <a:pPr lvl="1"/>
            <a:r>
              <a:rPr lang="es-419" dirty="0">
                <a:sym typeface="Roboto"/>
              </a:rPr>
              <a:t>Objetivo de velocidad: Pondrán encima el voltaje para probar y alcanzar una velocidad especificada cuando se encuentre resistencia (por ejemplo, pared, pendiente, otros robots…)</a:t>
            </a:r>
            <a:endParaRPr lang="en-US" dirty="0">
              <a:sym typeface="Roboto"/>
            </a:endParaRPr>
          </a:p>
          <a:p>
            <a:pPr lvl="2"/>
            <a:r>
              <a:rPr lang="es-419" dirty="0">
                <a:sym typeface="Roboto"/>
              </a:rPr>
              <a:t>Pueden llevar a un pico actual y aunque un voltaje caiga, el cual puede apagar los modulos de Modern Robotics y causar que el robot baje en conexión</a:t>
            </a:r>
            <a:endParaRPr lang="en-US" dirty="0">
              <a:sym typeface="Roboto"/>
            </a:endParaRPr>
          </a:p>
          <a:p>
            <a:pPr lvl="1"/>
            <a:r>
              <a:rPr lang="es-419" dirty="0">
                <a:sym typeface="Roboto"/>
              </a:rPr>
              <a:t>Objetivo de voltaje: no cambia la carga incluso si el motor encuentra resistencia</a:t>
            </a:r>
            <a:endParaRPr lang="en-US" dirty="0">
              <a:sym typeface="Roboto"/>
            </a:endParaRPr>
          </a:p>
          <a:p>
            <a:endParaRPr lang="en-US" dirty="0"/>
          </a:p>
        </p:txBody>
      </p:sp>
      <p:sp>
        <p:nvSpPr>
          <p:cNvPr id="4" name="Footer Placeholder 3">
            <a:extLst>
              <a:ext uri="{FF2B5EF4-FFF2-40B4-BE49-F238E27FC236}">
                <a16:creationId xmlns:a16="http://schemas.microsoft.com/office/drawing/2014/main" id="{2FC424CB-8615-8A46-B3B5-C0B41EFFDDD6}"/>
              </a:ext>
            </a:extLst>
          </p:cNvPr>
          <p:cNvSpPr>
            <a:spLocks noGrp="1"/>
          </p:cNvSpPr>
          <p:nvPr>
            <p:ph type="ftr" idx="11"/>
          </p:nvPr>
        </p:nvSpPr>
        <p:spPr/>
        <p:txBody>
          <a:bodyPr/>
          <a:lstStyle/>
          <a:p>
            <a:r>
              <a:rPr lang="en-US"/>
              <a:t>Copyright 2020 FTCTutorials.com (Last edit 4/1/2020)</a:t>
            </a:r>
          </a:p>
        </p:txBody>
      </p:sp>
      <p:sp>
        <p:nvSpPr>
          <p:cNvPr id="5" name="Slide Number Placeholder 4">
            <a:extLst>
              <a:ext uri="{FF2B5EF4-FFF2-40B4-BE49-F238E27FC236}">
                <a16:creationId xmlns:a16="http://schemas.microsoft.com/office/drawing/2014/main" id="{62994BFF-7DC1-6640-99B8-3366B51E4AE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18</a:t>
            </a:fld>
            <a:endParaRPr lang="en-US"/>
          </a:p>
        </p:txBody>
      </p:sp>
    </p:spTree>
    <p:extLst>
      <p:ext uri="{BB962C8B-B14F-4D97-AF65-F5344CB8AC3E}">
        <p14:creationId xmlns:p14="http://schemas.microsoft.com/office/powerpoint/2010/main" val="91267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279848-6FC0-6F4B-BF66-1DA4BF6A0AF0}"/>
              </a:ext>
            </a:extLst>
          </p:cNvPr>
          <p:cNvSpPr>
            <a:spLocks noGrp="1"/>
          </p:cNvSpPr>
          <p:nvPr>
            <p:ph type="title"/>
          </p:nvPr>
        </p:nvSpPr>
        <p:spPr/>
        <p:txBody>
          <a:bodyPr/>
          <a:lstStyle/>
          <a:p>
            <a:r>
              <a:rPr lang="es-419" dirty="0">
                <a:sym typeface="Audiowide"/>
              </a:rPr>
              <a:t>Estén preparados</a:t>
            </a:r>
            <a:endParaRPr lang="en-US" dirty="0"/>
          </a:p>
        </p:txBody>
      </p:sp>
      <p:sp>
        <p:nvSpPr>
          <p:cNvPr id="3" name="Text Placeholder 2">
            <a:extLst>
              <a:ext uri="{FF2B5EF4-FFF2-40B4-BE49-F238E27FC236}">
                <a16:creationId xmlns:a16="http://schemas.microsoft.com/office/drawing/2014/main" id="{6418B31B-8F75-F541-8EEC-17D07DDE59B8}"/>
              </a:ext>
            </a:extLst>
          </p:cNvPr>
          <p:cNvSpPr>
            <a:spLocks noGrp="1"/>
          </p:cNvSpPr>
          <p:nvPr>
            <p:ph type="body" idx="1"/>
          </p:nvPr>
        </p:nvSpPr>
        <p:spPr/>
        <p:txBody>
          <a:bodyPr>
            <a:normAutofit/>
          </a:bodyPr>
          <a:lstStyle/>
          <a:p>
            <a:pPr lvl="0"/>
            <a:r>
              <a:rPr lang="es-419" dirty="0">
                <a:sym typeface="Roboto"/>
              </a:rPr>
              <a:t>Si pueden pagarlo, consigan pocas partes cruciales extra incluyendo:</a:t>
            </a:r>
            <a:endParaRPr lang="en-US" dirty="0">
              <a:sym typeface="Roboto"/>
            </a:endParaRPr>
          </a:p>
          <a:p>
            <a:pPr lvl="1"/>
            <a:r>
              <a:rPr lang="es-419" dirty="0">
                <a:sym typeface="Roboto"/>
              </a:rPr>
              <a:t>Baterías Tetrix </a:t>
            </a:r>
            <a:endParaRPr lang="en-US" dirty="0">
              <a:sym typeface="Roboto"/>
            </a:endParaRPr>
          </a:p>
          <a:p>
            <a:pPr lvl="1"/>
            <a:r>
              <a:rPr lang="es-419" dirty="0">
                <a:sym typeface="Roboto"/>
              </a:rPr>
              <a:t>Un control del robot </a:t>
            </a:r>
            <a:endParaRPr lang="en-US" dirty="0">
              <a:sym typeface="Roboto"/>
            </a:endParaRPr>
          </a:p>
          <a:p>
            <a:pPr lvl="1"/>
            <a:r>
              <a:rPr lang="es-419" dirty="0">
                <a:sym typeface="Roboto"/>
              </a:rPr>
              <a:t>Un gamepad de repuesto</a:t>
            </a:r>
            <a:endParaRPr lang="en-US" dirty="0">
              <a:sym typeface="Roboto"/>
            </a:endParaRPr>
          </a:p>
          <a:p>
            <a:pPr lvl="1"/>
            <a:r>
              <a:rPr lang="es-419" dirty="0">
                <a:sym typeface="Roboto"/>
              </a:rPr>
              <a:t>Cables USB de repuesto (mini conectores para los módulos por el módulo de distribución principal de energía y la mini-micro cadena para el control del robot)</a:t>
            </a:r>
            <a:endParaRPr lang="en-US" dirty="0">
              <a:sym typeface="Roboto"/>
            </a:endParaRPr>
          </a:p>
          <a:p>
            <a:pPr lvl="1"/>
            <a:r>
              <a:rPr lang="es-419" dirty="0">
                <a:sym typeface="Roboto"/>
              </a:rPr>
              <a:t>Un hub USB sin carga de repuesto si se utilizan dos gamepads </a:t>
            </a:r>
            <a:endParaRPr lang="en-US" dirty="0">
              <a:sym typeface="Roboto"/>
            </a:endParaRPr>
          </a:p>
          <a:p>
            <a:pPr lvl="1"/>
            <a:r>
              <a:rPr lang="es-419" dirty="0">
                <a:sym typeface="Roboto"/>
              </a:rPr>
              <a:t>Modulos de Modern Robotics, especialmente el módulo de distribución principal de energía</a:t>
            </a:r>
            <a:endParaRPr lang="en-US" dirty="0">
              <a:sym typeface="Roboto"/>
            </a:endParaRPr>
          </a:p>
          <a:p>
            <a:pPr lvl="1"/>
            <a:endParaRPr lang="en-US" dirty="0">
              <a:sym typeface="Roboto"/>
            </a:endParaRPr>
          </a:p>
          <a:p>
            <a:pPr lvl="1"/>
            <a:r>
              <a:rPr lang="es-419" dirty="0">
                <a:sym typeface="Roboto"/>
              </a:rPr>
              <a:t>Incluso si nunca necesitan sus repuestos, pueden hacer la diferencia para otro equipo teniendo un muy mal día</a:t>
            </a:r>
            <a:endParaRPr lang="en-US" dirty="0">
              <a:sym typeface="Roboto"/>
            </a:endParaRPr>
          </a:p>
          <a:p>
            <a:endParaRPr lang="en-US" dirty="0"/>
          </a:p>
        </p:txBody>
      </p:sp>
      <p:sp>
        <p:nvSpPr>
          <p:cNvPr id="4" name="Footer Placeholder 3">
            <a:extLst>
              <a:ext uri="{FF2B5EF4-FFF2-40B4-BE49-F238E27FC236}">
                <a16:creationId xmlns:a16="http://schemas.microsoft.com/office/drawing/2014/main" id="{EEB52CD7-EB05-3342-9FC3-EBB67DC3A3A9}"/>
              </a:ext>
            </a:extLst>
          </p:cNvPr>
          <p:cNvSpPr>
            <a:spLocks noGrp="1"/>
          </p:cNvSpPr>
          <p:nvPr>
            <p:ph type="ftr" idx="11"/>
          </p:nvPr>
        </p:nvSpPr>
        <p:spPr/>
        <p:txBody>
          <a:bodyPr/>
          <a:lstStyle/>
          <a:p>
            <a:r>
              <a:rPr lang="en-US"/>
              <a:t>Copyright 2020 FTCTutorials.com (Last edit 4/1/2020)</a:t>
            </a:r>
          </a:p>
        </p:txBody>
      </p:sp>
      <p:sp>
        <p:nvSpPr>
          <p:cNvPr id="5" name="Slide Number Placeholder 4">
            <a:extLst>
              <a:ext uri="{FF2B5EF4-FFF2-40B4-BE49-F238E27FC236}">
                <a16:creationId xmlns:a16="http://schemas.microsoft.com/office/drawing/2014/main" id="{FEA05198-04EB-474D-A6E6-824A6D271A7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19</a:t>
            </a:fld>
            <a:endParaRPr lang="en-US"/>
          </a:p>
        </p:txBody>
      </p:sp>
    </p:spTree>
    <p:extLst>
      <p:ext uri="{BB962C8B-B14F-4D97-AF65-F5344CB8AC3E}">
        <p14:creationId xmlns:p14="http://schemas.microsoft.com/office/powerpoint/2010/main" val="4520625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4B5713-FCAE-D44D-96A6-A118C58C2612}"/>
              </a:ext>
            </a:extLst>
          </p:cNvPr>
          <p:cNvSpPr>
            <a:spLocks noGrp="1"/>
          </p:cNvSpPr>
          <p:nvPr>
            <p:ph type="title"/>
          </p:nvPr>
        </p:nvSpPr>
        <p:spPr/>
        <p:txBody>
          <a:bodyPr>
            <a:normAutofit fontScale="90000"/>
          </a:bodyPr>
          <a:lstStyle/>
          <a:p>
            <a:r>
              <a:rPr lang="es-419" dirty="0">
                <a:sym typeface="Audiowide"/>
              </a:rPr>
              <a:t>Causas comunes del mal funcionamiento de un robot:</a:t>
            </a:r>
            <a:endParaRPr lang="en-US" dirty="0"/>
          </a:p>
        </p:txBody>
      </p:sp>
      <p:sp>
        <p:nvSpPr>
          <p:cNvPr id="3" name="Text Placeholder 2">
            <a:extLst>
              <a:ext uri="{FF2B5EF4-FFF2-40B4-BE49-F238E27FC236}">
                <a16:creationId xmlns:a16="http://schemas.microsoft.com/office/drawing/2014/main" id="{D9F2110A-404D-9449-9EE9-020F4EBED103}"/>
              </a:ext>
            </a:extLst>
          </p:cNvPr>
          <p:cNvSpPr>
            <a:spLocks noGrp="1"/>
          </p:cNvSpPr>
          <p:nvPr>
            <p:ph type="body" idx="1"/>
          </p:nvPr>
        </p:nvSpPr>
        <p:spPr>
          <a:xfrm>
            <a:off x="259080" y="2133600"/>
            <a:ext cx="8663940" cy="4145279"/>
          </a:xfrm>
        </p:spPr>
        <p:txBody>
          <a:bodyPr/>
          <a:lstStyle/>
          <a:p>
            <a:pPr lvl="0"/>
            <a:r>
              <a:rPr lang="es-419" dirty="0">
                <a:sym typeface="Roboto"/>
              </a:rPr>
              <a:t>Conexiones eléctricas</a:t>
            </a:r>
            <a:endParaRPr lang="en-US" dirty="0">
              <a:sym typeface="Roboto"/>
            </a:endParaRPr>
          </a:p>
          <a:p>
            <a:pPr lvl="0"/>
            <a:r>
              <a:rPr lang="es-419" dirty="0">
                <a:sym typeface="Roboto"/>
              </a:rPr>
              <a:t>Conectores USB sueltos</a:t>
            </a:r>
            <a:r>
              <a:rPr lang="en-US" dirty="0">
                <a:sym typeface="Roboto"/>
              </a:rPr>
              <a:t> / </a:t>
            </a:r>
            <a:r>
              <a:rPr lang="es-419" dirty="0">
                <a:sym typeface="Roboto"/>
              </a:rPr>
              <a:t>conectores USB dañados</a:t>
            </a:r>
            <a:endParaRPr lang="en-US" dirty="0">
              <a:sym typeface="Roboto"/>
            </a:endParaRPr>
          </a:p>
          <a:p>
            <a:pPr lvl="0"/>
            <a:r>
              <a:rPr lang="es-419" dirty="0">
                <a:sym typeface="Roboto"/>
              </a:rPr>
              <a:t>Carga de la batería</a:t>
            </a:r>
            <a:endParaRPr lang="en-US" dirty="0">
              <a:sym typeface="Roboto"/>
            </a:endParaRPr>
          </a:p>
          <a:p>
            <a:pPr lvl="0"/>
            <a:r>
              <a:rPr lang="es-419" dirty="0">
                <a:sym typeface="Roboto"/>
              </a:rPr>
              <a:t>Contacto físico</a:t>
            </a:r>
            <a:endParaRPr lang="en-US" dirty="0">
              <a:sym typeface="Roboto"/>
            </a:endParaRPr>
          </a:p>
          <a:p>
            <a:pPr lvl="0"/>
            <a:r>
              <a:rPr lang="es-419" dirty="0">
                <a:sym typeface="Roboto"/>
              </a:rPr>
              <a:t>Problemas con Wi-Fi</a:t>
            </a:r>
          </a:p>
          <a:p>
            <a:pPr lvl="0"/>
            <a:r>
              <a:rPr lang="es-419" dirty="0">
                <a:sym typeface="Roboto"/>
              </a:rPr>
              <a:t>Controles del juego</a:t>
            </a:r>
            <a:endParaRPr lang="en-US" dirty="0">
              <a:sym typeface="Roboto"/>
            </a:endParaRPr>
          </a:p>
          <a:p>
            <a:endParaRPr lang="en-US" dirty="0"/>
          </a:p>
        </p:txBody>
      </p:sp>
      <p:sp>
        <p:nvSpPr>
          <p:cNvPr id="4" name="Footer Placeholder 3">
            <a:extLst>
              <a:ext uri="{FF2B5EF4-FFF2-40B4-BE49-F238E27FC236}">
                <a16:creationId xmlns:a16="http://schemas.microsoft.com/office/drawing/2014/main" id="{9A6EBEF4-BF73-F94E-99A6-373D0E4D1528}"/>
              </a:ext>
            </a:extLst>
          </p:cNvPr>
          <p:cNvSpPr>
            <a:spLocks noGrp="1"/>
          </p:cNvSpPr>
          <p:nvPr>
            <p:ph type="ftr" idx="11"/>
          </p:nvPr>
        </p:nvSpPr>
        <p:spPr/>
        <p:txBody>
          <a:bodyPr/>
          <a:lstStyle/>
          <a:p>
            <a:r>
              <a:rPr lang="en-US"/>
              <a:t>Copyright 2020 FTCTutorials.com (Last edit 4/1/2020)</a:t>
            </a:r>
          </a:p>
        </p:txBody>
      </p:sp>
      <p:sp>
        <p:nvSpPr>
          <p:cNvPr id="5" name="Slide Number Placeholder 4">
            <a:extLst>
              <a:ext uri="{FF2B5EF4-FFF2-40B4-BE49-F238E27FC236}">
                <a16:creationId xmlns:a16="http://schemas.microsoft.com/office/drawing/2014/main" id="{30BB2769-7797-5E47-AE7B-83F45095689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a:t>
            </a:fld>
            <a:endParaRPr lang="en-US"/>
          </a:p>
        </p:txBody>
      </p:sp>
    </p:spTree>
    <p:extLst>
      <p:ext uri="{BB962C8B-B14F-4D97-AF65-F5344CB8AC3E}">
        <p14:creationId xmlns:p14="http://schemas.microsoft.com/office/powerpoint/2010/main" val="19722984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71CB92-5C03-1341-8971-4B1F246B724F}"/>
              </a:ext>
            </a:extLst>
          </p:cNvPr>
          <p:cNvSpPr>
            <a:spLocks noGrp="1"/>
          </p:cNvSpPr>
          <p:nvPr>
            <p:ph type="title"/>
          </p:nvPr>
        </p:nvSpPr>
        <p:spPr/>
        <p:txBody>
          <a:bodyPr/>
          <a:lstStyle/>
          <a:p>
            <a:r>
              <a:rPr lang="es-419" dirty="0">
                <a:sym typeface="Audiowide"/>
              </a:rPr>
              <a:t>Precauciones extra </a:t>
            </a:r>
            <a:endParaRPr lang="en-US" dirty="0"/>
          </a:p>
        </p:txBody>
      </p:sp>
      <p:sp>
        <p:nvSpPr>
          <p:cNvPr id="3" name="Text Placeholder 2">
            <a:extLst>
              <a:ext uri="{FF2B5EF4-FFF2-40B4-BE49-F238E27FC236}">
                <a16:creationId xmlns:a16="http://schemas.microsoft.com/office/drawing/2014/main" id="{A385184E-7079-1641-A65D-A4BEDF25ED2D}"/>
              </a:ext>
            </a:extLst>
          </p:cNvPr>
          <p:cNvSpPr>
            <a:spLocks noGrp="1"/>
          </p:cNvSpPr>
          <p:nvPr>
            <p:ph type="body" idx="1"/>
          </p:nvPr>
        </p:nvSpPr>
        <p:spPr/>
        <p:txBody>
          <a:bodyPr/>
          <a:lstStyle/>
          <a:p>
            <a:pPr lvl="0"/>
            <a:r>
              <a:rPr lang="es-419" dirty="0">
                <a:sym typeface="Roboto"/>
              </a:rPr>
              <a:t>Entre partidas traten de frecuentemente:</a:t>
            </a:r>
            <a:endParaRPr lang="en-US" dirty="0">
              <a:sym typeface="Roboto"/>
            </a:endParaRPr>
          </a:p>
          <a:p>
            <a:pPr lvl="1"/>
            <a:r>
              <a:rPr lang="es-419" dirty="0">
                <a:sym typeface="Roboto"/>
              </a:rPr>
              <a:t>Asegurarse de que el robot tenga una batería Tetrix cargada</a:t>
            </a:r>
            <a:endParaRPr lang="en-US" dirty="0">
              <a:sym typeface="Roboto"/>
            </a:endParaRPr>
          </a:p>
          <a:p>
            <a:pPr lvl="1"/>
            <a:r>
              <a:rPr lang="es-419" dirty="0">
                <a:sym typeface="Roboto"/>
              </a:rPr>
              <a:t>Reinicien sus celulares (Especialmente los ZTE Speeds!) y emparejarlos al RC antes de llegar a la cancha </a:t>
            </a:r>
            <a:endParaRPr lang="en-US" dirty="0">
              <a:sym typeface="Roboto"/>
            </a:endParaRPr>
          </a:p>
          <a:p>
            <a:pPr lvl="2"/>
            <a:r>
              <a:rPr lang="en-US" dirty="0">
                <a:sym typeface="Roboto"/>
              </a:rPr>
              <a:t>Can mitigate gamepad connection problems</a:t>
            </a:r>
            <a:r>
              <a:rPr lang="es-419" dirty="0">
                <a:sym typeface="Roboto"/>
              </a:rPr>
              <a:t> Puede mitigar problemas de conexión con el gamepad</a:t>
            </a:r>
            <a:endParaRPr lang="en-US" dirty="0">
              <a:sym typeface="Roboto"/>
            </a:endParaRPr>
          </a:p>
          <a:p>
            <a:pPr lvl="1"/>
            <a:r>
              <a:rPr lang="es-419" dirty="0">
                <a:sym typeface="Roboto"/>
              </a:rPr>
              <a:t>Si son demasiado paranoicos con la estática y está demasiado seco, intenten traer hojas de secado y darle a su robot una limpiada</a:t>
            </a:r>
            <a:endParaRPr lang="en-US" dirty="0">
              <a:sym typeface="Roboto"/>
            </a:endParaRPr>
          </a:p>
          <a:p>
            <a:pPr lvl="1"/>
            <a:r>
              <a:rPr lang="es-419" dirty="0">
                <a:sym typeface="Roboto"/>
              </a:rPr>
              <a:t>Si solo un poco paranoicos, toquen metal en el robot con el metal de las paredes del campo para descargar / neutralizar la carga en el robot antes de la partida</a:t>
            </a:r>
            <a:endParaRPr lang="en-US" dirty="0">
              <a:sym typeface="Roboto"/>
            </a:endParaRPr>
          </a:p>
          <a:p>
            <a:endParaRPr lang="en-US" dirty="0"/>
          </a:p>
        </p:txBody>
      </p:sp>
      <p:sp>
        <p:nvSpPr>
          <p:cNvPr id="6" name="Footer Placeholder 5">
            <a:extLst>
              <a:ext uri="{FF2B5EF4-FFF2-40B4-BE49-F238E27FC236}">
                <a16:creationId xmlns:a16="http://schemas.microsoft.com/office/drawing/2014/main" id="{97CD4048-D9DD-444B-91C8-A82DCA52FA4A}"/>
              </a:ext>
            </a:extLst>
          </p:cNvPr>
          <p:cNvSpPr>
            <a:spLocks noGrp="1"/>
          </p:cNvSpPr>
          <p:nvPr>
            <p:ph type="ftr" idx="11"/>
          </p:nvPr>
        </p:nvSpPr>
        <p:spPr/>
        <p:txBody>
          <a:bodyPr/>
          <a:lstStyle/>
          <a:p>
            <a:r>
              <a:rPr lang="en-US"/>
              <a:t>Copyright 2020 FTCTutorials.com (Last edit 4/1/2020)</a:t>
            </a:r>
          </a:p>
        </p:txBody>
      </p:sp>
      <p:sp>
        <p:nvSpPr>
          <p:cNvPr id="7" name="Slide Number Placeholder 6">
            <a:extLst>
              <a:ext uri="{FF2B5EF4-FFF2-40B4-BE49-F238E27FC236}">
                <a16:creationId xmlns:a16="http://schemas.microsoft.com/office/drawing/2014/main" id="{55A8FBF8-D394-8E49-B26D-5F8562CF453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20</a:t>
            </a:fld>
            <a:endParaRPr lang="en-US"/>
          </a:p>
        </p:txBody>
      </p:sp>
    </p:spTree>
    <p:extLst>
      <p:ext uri="{BB962C8B-B14F-4D97-AF65-F5344CB8AC3E}">
        <p14:creationId xmlns:p14="http://schemas.microsoft.com/office/powerpoint/2010/main" val="41203347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6AD308-5B6C-0943-B2D3-27A055B37E50}"/>
              </a:ext>
            </a:extLst>
          </p:cNvPr>
          <p:cNvSpPr>
            <a:spLocks noGrp="1"/>
          </p:cNvSpPr>
          <p:nvPr>
            <p:ph type="title"/>
          </p:nvPr>
        </p:nvSpPr>
        <p:spPr/>
        <p:txBody>
          <a:bodyPr/>
          <a:lstStyle/>
          <a:p>
            <a:r>
              <a:rPr lang="es-419" dirty="0">
                <a:sym typeface="Audiowide"/>
              </a:rPr>
              <a:t>Cuando en duda</a:t>
            </a:r>
            <a:r>
              <a:rPr lang="en-US" dirty="0">
                <a:sym typeface="Audiowide"/>
              </a:rPr>
              <a:t>….</a:t>
            </a:r>
            <a:endParaRPr lang="en-US" dirty="0"/>
          </a:p>
        </p:txBody>
      </p:sp>
      <p:sp>
        <p:nvSpPr>
          <p:cNvPr id="3" name="Text Placeholder 2">
            <a:extLst>
              <a:ext uri="{FF2B5EF4-FFF2-40B4-BE49-F238E27FC236}">
                <a16:creationId xmlns:a16="http://schemas.microsoft.com/office/drawing/2014/main" id="{9AA7FC37-F78F-1F49-AAAF-D2474D5F76EA}"/>
              </a:ext>
            </a:extLst>
          </p:cNvPr>
          <p:cNvSpPr>
            <a:spLocks noGrp="1"/>
          </p:cNvSpPr>
          <p:nvPr>
            <p:ph type="body" idx="1"/>
          </p:nvPr>
        </p:nvSpPr>
        <p:spPr>
          <a:xfrm>
            <a:off x="259080" y="1534886"/>
            <a:ext cx="8663940" cy="4743993"/>
          </a:xfrm>
        </p:spPr>
        <p:txBody>
          <a:bodyPr>
            <a:normAutofit/>
          </a:bodyPr>
          <a:lstStyle/>
          <a:p>
            <a:pPr lvl="0"/>
            <a:r>
              <a:rPr lang="es-419" dirty="0">
                <a:sym typeface="Roboto"/>
              </a:rPr>
              <a:t>Pregunten a un equipo veterano!</a:t>
            </a:r>
            <a:endParaRPr lang="en-US" dirty="0">
              <a:sym typeface="Roboto"/>
            </a:endParaRPr>
          </a:p>
          <a:p>
            <a:pPr lvl="1"/>
            <a:r>
              <a:rPr lang="es-419" dirty="0">
                <a:sym typeface="Roboto"/>
              </a:rPr>
              <a:t>Equipos con más experiencia están más que felices de ayudarlos</a:t>
            </a:r>
            <a:endParaRPr lang="en-US" dirty="0">
              <a:sym typeface="Roboto"/>
            </a:endParaRPr>
          </a:p>
          <a:p>
            <a:pPr lvl="1"/>
            <a:r>
              <a:rPr lang="es-419" dirty="0">
                <a:sym typeface="Roboto"/>
              </a:rPr>
              <a:t>Menos robots muertos significa más diversión para todos</a:t>
            </a:r>
            <a:endParaRPr lang="en-US" dirty="0">
              <a:sym typeface="Roboto"/>
            </a:endParaRPr>
          </a:p>
          <a:p>
            <a:pPr lvl="0"/>
            <a:r>
              <a:rPr lang="es-419" dirty="0">
                <a:sym typeface="Roboto"/>
              </a:rPr>
              <a:t>Usen recursos de FIRST:</a:t>
            </a:r>
            <a:endParaRPr lang="en-US" dirty="0">
              <a:sym typeface="Roboto"/>
            </a:endParaRPr>
          </a:p>
          <a:p>
            <a:pPr lvl="1"/>
            <a:r>
              <a:rPr lang="en-US" dirty="0">
                <a:sym typeface="Roboto"/>
                <a:hlinkClick r:id="rId2"/>
              </a:rPr>
              <a:t>https://www.firstinspires.org/resource-library/ftc/technology-information-and-resources</a:t>
            </a:r>
            <a:endParaRPr lang="en-US" dirty="0">
              <a:sym typeface="Roboto"/>
            </a:endParaRPr>
          </a:p>
          <a:p>
            <a:pPr lvl="1"/>
            <a:r>
              <a:rPr lang="en-US" dirty="0">
                <a:sym typeface="Roboto"/>
                <a:hlinkClick r:id="rId3"/>
              </a:rPr>
              <a:t>https://www.firstinspires.org/resource-library/ftc/robot-building-resources</a:t>
            </a:r>
            <a:endParaRPr lang="en-US" dirty="0">
              <a:sym typeface="Roboto"/>
            </a:endParaRPr>
          </a:p>
          <a:p>
            <a:pPr lvl="0"/>
            <a:r>
              <a:rPr lang="es-419" dirty="0">
                <a:sym typeface="Roboto"/>
              </a:rPr>
              <a:t>Chequen los foros y hagan preguntas</a:t>
            </a:r>
            <a:endParaRPr lang="en-US" dirty="0">
              <a:sym typeface="Roboto"/>
            </a:endParaRPr>
          </a:p>
          <a:p>
            <a:pPr lvl="1"/>
            <a:r>
              <a:rPr lang="en-US" dirty="0">
                <a:sym typeface="Roboto"/>
                <a:hlinkClick r:id="rId4"/>
              </a:rPr>
              <a:t>http://ftcforum.usfirst.org/forumdisplay.php?156-FTC-Technology</a:t>
            </a:r>
            <a:endParaRPr lang="en-US" dirty="0">
              <a:sym typeface="Roboto"/>
            </a:endParaRPr>
          </a:p>
          <a:p>
            <a:pPr lvl="0"/>
            <a:r>
              <a:rPr lang="es-419" dirty="0">
                <a:sym typeface="Roboto"/>
              </a:rPr>
              <a:t>Chequen la documentación y tutoría les de GitHub</a:t>
            </a:r>
            <a:endParaRPr lang="en-US" dirty="0">
              <a:sym typeface="Roboto"/>
            </a:endParaRPr>
          </a:p>
          <a:p>
            <a:pPr lvl="1"/>
            <a:r>
              <a:rPr lang="en-US" dirty="0">
                <a:sym typeface="Roboto"/>
                <a:hlinkClick r:id="rId5"/>
              </a:rPr>
              <a:t>https://github.com/ftctechnh/ftc_app/tree/master/doc/tutorial</a:t>
            </a:r>
            <a:endParaRPr lang="en-US" dirty="0">
              <a:sym typeface="Roboto"/>
            </a:endParaRPr>
          </a:p>
          <a:p>
            <a:pPr lvl="1"/>
            <a:r>
              <a:rPr lang="en-US" dirty="0">
                <a:sym typeface="Roboto"/>
                <a:hlinkClick r:id="rId6"/>
              </a:rPr>
              <a:t>https://github.com/ftctechnh/ftc_app/wiki</a:t>
            </a:r>
            <a:endParaRPr lang="en-US" dirty="0">
              <a:sym typeface="Roboto"/>
            </a:endParaRPr>
          </a:p>
          <a:p>
            <a:pPr lvl="1"/>
            <a:endParaRPr lang="en-US" dirty="0">
              <a:sym typeface="Roboto"/>
            </a:endParaRPr>
          </a:p>
          <a:p>
            <a:pPr lvl="1"/>
            <a:endParaRPr lang="en-US" dirty="0">
              <a:sym typeface="Roboto"/>
            </a:endParaRPr>
          </a:p>
          <a:p>
            <a:endParaRPr lang="en-US" dirty="0"/>
          </a:p>
        </p:txBody>
      </p:sp>
      <p:sp>
        <p:nvSpPr>
          <p:cNvPr id="4" name="Footer Placeholder 3">
            <a:extLst>
              <a:ext uri="{FF2B5EF4-FFF2-40B4-BE49-F238E27FC236}">
                <a16:creationId xmlns:a16="http://schemas.microsoft.com/office/drawing/2014/main" id="{A528EBC5-C80A-494E-9C3B-C44E1DE3C685}"/>
              </a:ext>
            </a:extLst>
          </p:cNvPr>
          <p:cNvSpPr>
            <a:spLocks noGrp="1"/>
          </p:cNvSpPr>
          <p:nvPr>
            <p:ph type="ftr" idx="11"/>
          </p:nvPr>
        </p:nvSpPr>
        <p:spPr/>
        <p:txBody>
          <a:bodyPr/>
          <a:lstStyle/>
          <a:p>
            <a:r>
              <a:rPr lang="en-US"/>
              <a:t>Copyright 2020 FTCTutorials.com (Last edit 4/1/2020)</a:t>
            </a:r>
          </a:p>
        </p:txBody>
      </p:sp>
      <p:sp>
        <p:nvSpPr>
          <p:cNvPr id="5" name="Slide Number Placeholder 4">
            <a:extLst>
              <a:ext uri="{FF2B5EF4-FFF2-40B4-BE49-F238E27FC236}">
                <a16:creationId xmlns:a16="http://schemas.microsoft.com/office/drawing/2014/main" id="{094404E0-6856-C64E-B3AB-B09001FED00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21</a:t>
            </a:fld>
            <a:endParaRPr lang="en-US"/>
          </a:p>
        </p:txBody>
      </p:sp>
    </p:spTree>
    <p:extLst>
      <p:ext uri="{BB962C8B-B14F-4D97-AF65-F5344CB8AC3E}">
        <p14:creationId xmlns:p14="http://schemas.microsoft.com/office/powerpoint/2010/main" val="37103574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04B7D0-00DA-8F43-AA0C-4BA4C76403BA}"/>
              </a:ext>
            </a:extLst>
          </p:cNvPr>
          <p:cNvSpPr>
            <a:spLocks noGrp="1"/>
          </p:cNvSpPr>
          <p:nvPr>
            <p:ph type="title"/>
          </p:nvPr>
        </p:nvSpPr>
        <p:spPr/>
        <p:txBody>
          <a:bodyPr/>
          <a:lstStyle/>
          <a:p>
            <a:r>
              <a:rPr lang="es-419" dirty="0"/>
              <a:t>Lidiando con estática</a:t>
            </a:r>
            <a:endParaRPr lang="en-US" dirty="0"/>
          </a:p>
        </p:txBody>
      </p:sp>
      <p:sp>
        <p:nvSpPr>
          <p:cNvPr id="3" name="Text Placeholder 2">
            <a:extLst>
              <a:ext uri="{FF2B5EF4-FFF2-40B4-BE49-F238E27FC236}">
                <a16:creationId xmlns:a16="http://schemas.microsoft.com/office/drawing/2014/main" id="{8BE5D851-5F6A-8A45-A17C-A314FD0C3BD4}"/>
              </a:ext>
            </a:extLst>
          </p:cNvPr>
          <p:cNvSpPr>
            <a:spLocks noGrp="1"/>
          </p:cNvSpPr>
          <p:nvPr>
            <p:ph type="body" idx="1"/>
          </p:nvPr>
        </p:nvSpPr>
        <p:spPr/>
        <p:txBody>
          <a:bodyPr/>
          <a:lstStyle/>
          <a:p>
            <a:pPr lvl="0"/>
            <a:r>
              <a:rPr lang="es-419" dirty="0">
                <a:sym typeface="Roboto"/>
              </a:rPr>
              <a:t>Asegúrense de checar las reglas más nuevas y publicaciones FAQ para determinar partes legales! Por ejemplo, cadenas de arrastre / alambres y cinta de cobre han sido prohibidos debido a querer crear más problemas para los equipos sin las medidas de prevención.</a:t>
            </a:r>
            <a:endParaRPr lang="en-US" dirty="0">
              <a:sym typeface="Roboto"/>
            </a:endParaRPr>
          </a:p>
          <a:p>
            <a:pPr lvl="0"/>
            <a:r>
              <a:rPr lang="es-419" dirty="0">
                <a:sym typeface="Roboto"/>
              </a:rPr>
              <a:t>Vean la publicación fija de Tom Eng en el foro de FTC Technology:</a:t>
            </a:r>
            <a:endParaRPr lang="en-US" dirty="0">
              <a:sym typeface="Roboto"/>
            </a:endParaRPr>
          </a:p>
          <a:p>
            <a:pPr lvl="0"/>
            <a:r>
              <a:rPr lang="en-US" dirty="0">
                <a:sym typeface="Calibri"/>
                <a:hlinkClick r:id="rId2"/>
              </a:rPr>
              <a:t>http://ftcforum.usfirst.org/showthread.php?6128-Electro-Static-Discharge-Mitigation&amp;s=d18780fbd3b1e75aea2ae4a6faf6fe24</a:t>
            </a:r>
            <a:endParaRPr lang="en-US" dirty="0">
              <a:sym typeface="Calibri"/>
            </a:endParaRPr>
          </a:p>
          <a:p>
            <a:endParaRPr lang="en-US" dirty="0"/>
          </a:p>
        </p:txBody>
      </p:sp>
      <p:sp>
        <p:nvSpPr>
          <p:cNvPr id="6" name="Footer Placeholder 5">
            <a:extLst>
              <a:ext uri="{FF2B5EF4-FFF2-40B4-BE49-F238E27FC236}">
                <a16:creationId xmlns:a16="http://schemas.microsoft.com/office/drawing/2014/main" id="{A497ECCA-38C9-DD49-83B7-B59C17CDAF23}"/>
              </a:ext>
            </a:extLst>
          </p:cNvPr>
          <p:cNvSpPr>
            <a:spLocks noGrp="1"/>
          </p:cNvSpPr>
          <p:nvPr>
            <p:ph type="ftr" idx="11"/>
          </p:nvPr>
        </p:nvSpPr>
        <p:spPr/>
        <p:txBody>
          <a:bodyPr/>
          <a:lstStyle/>
          <a:p>
            <a:r>
              <a:rPr lang="en-US"/>
              <a:t>Copyright 2020 FTCTutorials.com (Last edit 4/1/2020)</a:t>
            </a:r>
          </a:p>
        </p:txBody>
      </p:sp>
      <p:sp>
        <p:nvSpPr>
          <p:cNvPr id="7" name="Slide Number Placeholder 6">
            <a:extLst>
              <a:ext uri="{FF2B5EF4-FFF2-40B4-BE49-F238E27FC236}">
                <a16:creationId xmlns:a16="http://schemas.microsoft.com/office/drawing/2014/main" id="{A9AA686C-97F9-2343-9B70-8B0E07E270E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22</a:t>
            </a:fld>
            <a:endParaRPr lang="en-US"/>
          </a:p>
        </p:txBody>
      </p:sp>
    </p:spTree>
    <p:extLst>
      <p:ext uri="{BB962C8B-B14F-4D97-AF65-F5344CB8AC3E}">
        <p14:creationId xmlns:p14="http://schemas.microsoft.com/office/powerpoint/2010/main" val="18969348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84F7BC-644C-8946-8859-C069C7D1DB92}"/>
              </a:ext>
            </a:extLst>
          </p:cNvPr>
          <p:cNvSpPr>
            <a:spLocks noGrp="1"/>
          </p:cNvSpPr>
          <p:nvPr>
            <p:ph type="title"/>
          </p:nvPr>
        </p:nvSpPr>
        <p:spPr/>
        <p:txBody>
          <a:bodyPr/>
          <a:lstStyle/>
          <a:p>
            <a:r>
              <a:rPr lang="es-419" dirty="0"/>
              <a:t>Créditos </a:t>
            </a:r>
            <a:endParaRPr lang="en-US" dirty="0"/>
          </a:p>
        </p:txBody>
      </p:sp>
      <p:sp>
        <p:nvSpPr>
          <p:cNvPr id="3" name="Text Placeholder 2">
            <a:extLst>
              <a:ext uri="{FF2B5EF4-FFF2-40B4-BE49-F238E27FC236}">
                <a16:creationId xmlns:a16="http://schemas.microsoft.com/office/drawing/2014/main" id="{D8832EDF-05E4-124C-AACA-8ABCBA3087AD}"/>
              </a:ext>
            </a:extLst>
          </p:cNvPr>
          <p:cNvSpPr>
            <a:spLocks noGrp="1"/>
          </p:cNvSpPr>
          <p:nvPr>
            <p:ph type="body" idx="1"/>
          </p:nvPr>
        </p:nvSpPr>
        <p:spPr/>
        <p:txBody>
          <a:bodyPr/>
          <a:lstStyle/>
          <a:p>
            <a:pPr lvl="0"/>
            <a:r>
              <a:rPr lang="es-419" dirty="0"/>
              <a:t>Esta lección fue escrita por los Bionic Tigers 10464 para </a:t>
            </a:r>
            <a:r>
              <a:rPr lang="en-US" dirty="0"/>
              <a:t>FTCTutorials.com</a:t>
            </a:r>
          </a:p>
          <a:p>
            <a:pPr lvl="0"/>
            <a:r>
              <a:rPr lang="es-419" dirty="0"/>
              <a:t>Pueden contactar al autor en</a:t>
            </a:r>
            <a:r>
              <a:rPr lang="en-US" dirty="0"/>
              <a:t>: </a:t>
            </a:r>
          </a:p>
          <a:p>
            <a:pPr lvl="1"/>
            <a:r>
              <a:rPr lang="es-419" dirty="0">
                <a:sym typeface="Audiowide"/>
              </a:rPr>
              <a:t>Sitio web</a:t>
            </a:r>
            <a:r>
              <a:rPr lang="en-US" dirty="0">
                <a:sym typeface="Audiowide"/>
              </a:rPr>
              <a:t>:</a:t>
            </a:r>
          </a:p>
          <a:p>
            <a:pPr lvl="2"/>
            <a:r>
              <a:rPr lang="en-US" dirty="0">
                <a:sym typeface="Audiowide"/>
                <a:hlinkClick r:id="rId2"/>
              </a:rPr>
              <a:t>http://lovelandrobotics.com/team10464</a:t>
            </a:r>
            <a:endParaRPr lang="en-US" dirty="0">
              <a:sym typeface="Audiowide"/>
            </a:endParaRPr>
          </a:p>
          <a:p>
            <a:pPr lvl="1"/>
            <a:r>
              <a:rPr lang="en-US" dirty="0">
                <a:sym typeface="Audiowide"/>
              </a:rPr>
              <a:t>Twitter:</a:t>
            </a:r>
          </a:p>
          <a:p>
            <a:pPr lvl="2"/>
            <a:r>
              <a:rPr lang="en-US" dirty="0">
                <a:sym typeface="Cambria"/>
              </a:rPr>
              <a:t>@</a:t>
            </a:r>
            <a:r>
              <a:rPr lang="en-US" dirty="0" err="1">
                <a:sym typeface="Audiowide"/>
              </a:rPr>
              <a:t>BionicTigersFTC</a:t>
            </a:r>
            <a:endParaRPr lang="en-US" dirty="0">
              <a:sym typeface="Audiowide"/>
            </a:endParaRPr>
          </a:p>
          <a:p>
            <a:pPr lvl="1"/>
            <a:r>
              <a:rPr lang="en-US" dirty="0">
                <a:sym typeface="Audiowide"/>
              </a:rPr>
              <a:t>Email:</a:t>
            </a:r>
          </a:p>
          <a:p>
            <a:pPr lvl="2"/>
            <a:r>
              <a:rPr lang="en-US" dirty="0">
                <a:sym typeface="Audiowide"/>
                <a:hlinkClick r:id="rId3"/>
              </a:rPr>
              <a:t>BionicTigers10464</a:t>
            </a:r>
            <a:r>
              <a:rPr lang="en-US" dirty="0">
                <a:sym typeface="Cambria"/>
                <a:hlinkClick r:id="rId3"/>
              </a:rPr>
              <a:t>@</a:t>
            </a:r>
            <a:r>
              <a:rPr lang="en-US" dirty="0">
                <a:sym typeface="Audiowide"/>
                <a:hlinkClick r:id="rId3"/>
              </a:rPr>
              <a:t>gmail.com</a:t>
            </a:r>
            <a:endParaRPr lang="en-US" dirty="0">
              <a:sym typeface="Audiowide"/>
            </a:endParaRPr>
          </a:p>
          <a:p>
            <a:pPr lvl="0"/>
            <a:r>
              <a:rPr lang="es-419" dirty="0"/>
              <a:t>Más lecciones para FIRST Tech Challenge están disponibles en</a:t>
            </a:r>
            <a:r>
              <a:rPr lang="en-US" dirty="0"/>
              <a:t> </a:t>
            </a:r>
            <a:r>
              <a:rPr lang="en-US" dirty="0" err="1">
                <a:hlinkClick r:id="rId4"/>
              </a:rPr>
              <a:t>www.FTCtutorials.com</a:t>
            </a:r>
            <a:endParaRPr lang="en-US" dirty="0"/>
          </a:p>
        </p:txBody>
      </p:sp>
      <p:sp>
        <p:nvSpPr>
          <p:cNvPr id="10" name="Google Shape;177;p2">
            <a:extLst>
              <a:ext uri="{FF2B5EF4-FFF2-40B4-BE49-F238E27FC236}">
                <a16:creationId xmlns:a16="http://schemas.microsoft.com/office/drawing/2014/main" id="{595FAB39-A8AD-054E-814C-FC9F25AFAC91}"/>
              </a:ext>
            </a:extLst>
          </p:cNvPr>
          <p:cNvSpPr txBox="1">
            <a:spLocks noGrp="1"/>
          </p:cNvSpPr>
          <p:nvPr>
            <p:ph type="ftr" idx="11"/>
          </p:nvPr>
        </p:nvSpPr>
        <p:spPr/>
        <p:txBody>
          <a:bodyPr/>
          <a:lstStyle/>
          <a:p>
            <a:pPr lvl="0"/>
            <a:r>
              <a:rPr lang="en-US" dirty="0">
                <a:latin typeface="+mn-lt"/>
              </a:rPr>
              <a:t>Copyright 2020 </a:t>
            </a:r>
            <a:r>
              <a:rPr lang="en-US" dirty="0" err="1">
                <a:latin typeface="+mn-lt"/>
              </a:rPr>
              <a:t>FTCTutorials.com</a:t>
            </a:r>
            <a:r>
              <a:rPr lang="en-US" dirty="0">
                <a:latin typeface="+mn-lt"/>
              </a:rPr>
              <a:t> (Last edit 4/1/2020)</a:t>
            </a:r>
          </a:p>
        </p:txBody>
      </p:sp>
      <p:pic>
        <p:nvPicPr>
          <p:cNvPr id="5" name="Google Shape;180;p2">
            <a:extLst>
              <a:ext uri="{FF2B5EF4-FFF2-40B4-BE49-F238E27FC236}">
                <a16:creationId xmlns:a16="http://schemas.microsoft.com/office/drawing/2014/main" id="{C8454D44-92E8-DE45-B737-9EE8FB392DB2}"/>
              </a:ext>
            </a:extLst>
          </p:cNvPr>
          <p:cNvPicPr preferRelativeResize="0"/>
          <p:nvPr/>
        </p:nvPicPr>
        <p:blipFill rotWithShape="1">
          <a:blip r:embed="rId5">
            <a:alphaModFix/>
          </a:blip>
          <a:srcRect t="24907" b="27729"/>
          <a:stretch/>
        </p:blipFill>
        <p:spPr>
          <a:xfrm>
            <a:off x="5431700" y="2291613"/>
            <a:ext cx="3712299" cy="2274750"/>
          </a:xfrm>
          <a:prstGeom prst="rect">
            <a:avLst/>
          </a:prstGeom>
          <a:noFill/>
          <a:ln>
            <a:noFill/>
          </a:ln>
        </p:spPr>
      </p:pic>
      <p:pic>
        <p:nvPicPr>
          <p:cNvPr id="7" name="Google Shape;179;p2" descr="Creative Commons License">
            <a:hlinkClick r:id="rId6"/>
            <a:extLst>
              <a:ext uri="{FF2B5EF4-FFF2-40B4-BE49-F238E27FC236}">
                <a16:creationId xmlns:a16="http://schemas.microsoft.com/office/drawing/2014/main" id="{DAE9B576-4B3B-8F4C-BA11-1D09E9F4FBC2}"/>
              </a:ext>
            </a:extLst>
          </p:cNvPr>
          <p:cNvPicPr preferRelativeResize="0"/>
          <p:nvPr/>
        </p:nvPicPr>
        <p:blipFill rotWithShape="1">
          <a:blip r:embed="rId7">
            <a:alphaModFix/>
          </a:blip>
          <a:srcRect/>
          <a:stretch/>
        </p:blipFill>
        <p:spPr>
          <a:xfrm>
            <a:off x="364901" y="5826886"/>
            <a:ext cx="949845" cy="334606"/>
          </a:xfrm>
          <a:prstGeom prst="rect">
            <a:avLst/>
          </a:prstGeom>
          <a:noFill/>
          <a:ln>
            <a:noFill/>
          </a:ln>
        </p:spPr>
      </p:pic>
      <p:sp>
        <p:nvSpPr>
          <p:cNvPr id="17" name="Rectangle 16">
            <a:extLst>
              <a:ext uri="{FF2B5EF4-FFF2-40B4-BE49-F238E27FC236}">
                <a16:creationId xmlns:a16="http://schemas.microsoft.com/office/drawing/2014/main" id="{B30AC2B1-E4B7-544C-A26E-DEF9D4F3AAD5}"/>
              </a:ext>
            </a:extLst>
          </p:cNvPr>
          <p:cNvSpPr/>
          <p:nvPr/>
        </p:nvSpPr>
        <p:spPr>
          <a:xfrm>
            <a:off x="1530707" y="5778789"/>
            <a:ext cx="7464300" cy="430800"/>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buSzPts val="1400"/>
            </a:pPr>
            <a:r>
              <a:rPr lang="en-US" dirty="0">
                <a:solidFill>
                  <a:srgbClr val="000000"/>
                </a:solidFill>
                <a:ea typeface="Helvetica Neue"/>
                <a:cs typeface="Helvetica Neue"/>
                <a:sym typeface="Helvetica Neue"/>
              </a:rPr>
              <a:t>This work is licensed under a</a:t>
            </a:r>
            <a:endParaRPr lang="en-US" dirty="0">
              <a:solidFill>
                <a:srgbClr val="000000"/>
              </a:solidFill>
              <a:ea typeface="Arial"/>
              <a:cs typeface="Arial"/>
            </a:endParaRPr>
          </a:p>
          <a:p>
            <a:pPr lvl="0" algn="ctr">
              <a:buSzPts val="1400"/>
            </a:pPr>
            <a:r>
              <a:rPr lang="en-US" dirty="0">
                <a:solidFill>
                  <a:srgbClr val="000000"/>
                </a:solidFill>
                <a:ea typeface="Helvetica Neue"/>
                <a:cs typeface="Helvetica Neue"/>
                <a:sym typeface="Helvetica Neue"/>
              </a:rPr>
              <a:t> </a:t>
            </a:r>
            <a:r>
              <a:rPr lang="en-US" u="sng" dirty="0">
                <a:solidFill>
                  <a:srgbClr val="4374B7"/>
                </a:solidFill>
                <a:ea typeface="Helvetica Neue"/>
                <a:cs typeface="Helvetica Neue"/>
                <a:sym typeface="Helvetica Neue"/>
                <a:hlinkClick r:id="rId6"/>
              </a:rPr>
              <a:t>Creative Commons Attribution-NonCommercial-ShareAlike 4.0 International License</a:t>
            </a:r>
            <a:r>
              <a:rPr lang="en-US" dirty="0">
                <a:solidFill>
                  <a:srgbClr val="000000"/>
                </a:solidFill>
                <a:ea typeface="Helvetica Neue"/>
                <a:cs typeface="Helvetica Neue"/>
                <a:sym typeface="Helvetica Neue"/>
              </a:rPr>
              <a:t>.</a:t>
            </a:r>
            <a:r>
              <a:rPr lang="en-US" sz="1100" dirty="0">
                <a:solidFill>
                  <a:schemeClr val="dk1"/>
                </a:solidFill>
                <a:ea typeface="Arial"/>
                <a:cs typeface="Arial"/>
              </a:rPr>
              <a:t> </a:t>
            </a:r>
            <a:endParaRPr lang="en-US" sz="1800" dirty="0">
              <a:solidFill>
                <a:srgbClr val="4374B7"/>
              </a:solidFill>
              <a:ea typeface="Helvetica Neue"/>
              <a:cs typeface="Helvetica Neue"/>
              <a:sym typeface="Helvetica Neue"/>
            </a:endParaRPr>
          </a:p>
        </p:txBody>
      </p:sp>
      <p:sp>
        <p:nvSpPr>
          <p:cNvPr id="4" name="Slide Number Placeholder 3">
            <a:extLst>
              <a:ext uri="{FF2B5EF4-FFF2-40B4-BE49-F238E27FC236}">
                <a16:creationId xmlns:a16="http://schemas.microsoft.com/office/drawing/2014/main" id="{0451E8B4-4450-AB4E-B7AE-5187D169E8B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23</a:t>
            </a:fld>
            <a:endParaRPr lang="en-US"/>
          </a:p>
        </p:txBody>
      </p:sp>
    </p:spTree>
    <p:extLst>
      <p:ext uri="{BB962C8B-B14F-4D97-AF65-F5344CB8AC3E}">
        <p14:creationId xmlns:p14="http://schemas.microsoft.com/office/powerpoint/2010/main" val="39049192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2"/>
          <p:cNvSpPr txBox="1"/>
          <p:nvPr/>
        </p:nvSpPr>
        <p:spPr>
          <a:xfrm>
            <a:off x="259080" y="365125"/>
            <a:ext cx="8664000" cy="7398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None/>
            </a:pPr>
            <a:r>
              <a:rPr lang="en-US" sz="4000" i="1" dirty="0" err="1">
                <a:latin typeface="Abril Fatface"/>
                <a:ea typeface="Abril Fatface"/>
                <a:cs typeface="Abril Fatface"/>
                <a:sym typeface="Abril Fatface"/>
              </a:rPr>
              <a:t>Traducción</a:t>
            </a:r>
            <a:endParaRPr sz="4000" i="1" dirty="0">
              <a:solidFill>
                <a:srgbClr val="000000"/>
              </a:solidFill>
              <a:latin typeface="Abril Fatface"/>
              <a:ea typeface="Abril Fatface"/>
              <a:cs typeface="Abril Fatface"/>
              <a:sym typeface="Abril Fatface"/>
            </a:endParaRPr>
          </a:p>
        </p:txBody>
      </p:sp>
      <p:sp>
        <p:nvSpPr>
          <p:cNvPr id="189" name="Google Shape;189;p2"/>
          <p:cNvSpPr txBox="1"/>
          <p:nvPr/>
        </p:nvSpPr>
        <p:spPr>
          <a:xfrm>
            <a:off x="259080" y="1249680"/>
            <a:ext cx="8664000" cy="5029200"/>
          </a:xfrm>
          <a:prstGeom prst="rect">
            <a:avLst/>
          </a:prstGeom>
          <a:noFill/>
          <a:ln>
            <a:noFill/>
          </a:ln>
        </p:spPr>
        <p:txBody>
          <a:bodyPr spcFirstLastPara="1" wrap="square" lIns="91425" tIns="45700" rIns="91425" bIns="45700" anchor="t" anchorCtr="0">
            <a:noAutofit/>
          </a:bodyPr>
          <a:lstStyle/>
          <a:p>
            <a:pPr marL="228600" indent="-228600">
              <a:buSzPts val="1600"/>
              <a:buChar char="•"/>
            </a:pPr>
            <a:r>
              <a:rPr lang="en-US" sz="1600" b="1" dirty="0" err="1">
                <a:latin typeface="Century Gothic"/>
                <a:ea typeface="Century Gothic"/>
                <a:cs typeface="Century Gothic"/>
                <a:sym typeface="Century Gothic"/>
              </a:rPr>
              <a:t>Esta</a:t>
            </a:r>
            <a:r>
              <a:rPr lang="en-US" sz="1600" b="1" dirty="0">
                <a:latin typeface="Century Gothic"/>
                <a:ea typeface="Century Gothic"/>
                <a:cs typeface="Century Gothic"/>
                <a:sym typeface="Century Gothic"/>
              </a:rPr>
              <a:t> </a:t>
            </a:r>
            <a:r>
              <a:rPr lang="en-US" sz="1600" b="1" dirty="0" err="1">
                <a:latin typeface="Century Gothic"/>
                <a:ea typeface="Century Gothic"/>
                <a:cs typeface="Century Gothic"/>
                <a:sym typeface="Century Gothic"/>
              </a:rPr>
              <a:t>lección</a:t>
            </a:r>
            <a:r>
              <a:rPr lang="en-US" sz="1600" b="1" dirty="0">
                <a:latin typeface="Century Gothic"/>
                <a:ea typeface="Century Gothic"/>
                <a:cs typeface="Century Gothic"/>
                <a:sym typeface="Century Gothic"/>
              </a:rPr>
              <a:t> </a:t>
            </a:r>
            <a:r>
              <a:rPr lang="en-US" sz="1600" b="1" dirty="0" err="1">
                <a:latin typeface="Century Gothic"/>
                <a:ea typeface="Century Gothic"/>
                <a:cs typeface="Century Gothic"/>
                <a:sym typeface="Century Gothic"/>
              </a:rPr>
              <a:t>fue</a:t>
            </a:r>
            <a:r>
              <a:rPr lang="en-US" sz="1600" b="1" dirty="0">
                <a:latin typeface="Century Gothic"/>
                <a:ea typeface="Century Gothic"/>
                <a:cs typeface="Century Gothic"/>
                <a:sym typeface="Century Gothic"/>
              </a:rPr>
              <a:t> </a:t>
            </a:r>
            <a:r>
              <a:rPr lang="en-US" sz="1600" b="1" dirty="0" err="1">
                <a:latin typeface="Century Gothic"/>
                <a:ea typeface="Century Gothic"/>
                <a:cs typeface="Century Gothic"/>
                <a:sym typeface="Century Gothic"/>
              </a:rPr>
              <a:t>traducida</a:t>
            </a:r>
            <a:r>
              <a:rPr lang="en-US" sz="1600" b="1" dirty="0">
                <a:latin typeface="Century Gothic"/>
                <a:ea typeface="Century Gothic"/>
                <a:cs typeface="Century Gothic"/>
                <a:sym typeface="Century Gothic"/>
              </a:rPr>
              <a:t> por Botrregos Jr. 7649 para</a:t>
            </a:r>
            <a:r>
              <a:rPr lang="en-US" sz="1600" dirty="0">
                <a:solidFill>
                  <a:srgbClr val="000000"/>
                </a:solidFill>
                <a:latin typeface="Century Gothic"/>
                <a:ea typeface="Century Gothic"/>
                <a:cs typeface="Century Gothic"/>
                <a:sym typeface="Century Gothic"/>
              </a:rPr>
              <a:t> </a:t>
            </a:r>
            <a:r>
              <a:rPr lang="en-US" sz="1600" dirty="0" err="1">
                <a:solidFill>
                  <a:srgbClr val="000000"/>
                </a:solidFill>
                <a:latin typeface="Century Gothic"/>
                <a:ea typeface="Century Gothic"/>
                <a:cs typeface="Century Gothic"/>
                <a:sym typeface="Century Gothic"/>
              </a:rPr>
              <a:t>FTCTutorials.com</a:t>
            </a:r>
            <a:endParaRPr sz="1600" dirty="0">
              <a:solidFill>
                <a:srgbClr val="000000"/>
              </a:solidFill>
              <a:latin typeface="Century Gothic"/>
              <a:ea typeface="Century Gothic"/>
              <a:cs typeface="Century Gothic"/>
              <a:sym typeface="Century Gothic"/>
            </a:endParaRPr>
          </a:p>
          <a:p>
            <a:pPr marL="228600" indent="-228600">
              <a:spcBef>
                <a:spcPts val="1000"/>
              </a:spcBef>
              <a:buSzPts val="1600"/>
              <a:buChar char="•"/>
            </a:pPr>
            <a:r>
              <a:rPr lang="en-US" sz="1600" dirty="0" err="1">
                <a:latin typeface="Century Gothic"/>
                <a:ea typeface="Century Gothic"/>
                <a:cs typeface="Century Gothic"/>
              </a:rPr>
              <a:t>Puedes</a:t>
            </a:r>
            <a:r>
              <a:rPr lang="en-US" sz="1600" dirty="0">
                <a:latin typeface="Century Gothic"/>
                <a:ea typeface="Century Gothic"/>
                <a:cs typeface="Century Gothic"/>
              </a:rPr>
              <a:t> </a:t>
            </a:r>
            <a:r>
              <a:rPr lang="en-US" sz="1600" dirty="0" err="1">
                <a:latin typeface="Century Gothic"/>
                <a:ea typeface="Century Gothic"/>
                <a:cs typeface="Century Gothic"/>
              </a:rPr>
              <a:t>contactar</a:t>
            </a:r>
            <a:r>
              <a:rPr lang="en-US" sz="1600" dirty="0">
                <a:latin typeface="Century Gothic"/>
                <a:ea typeface="Century Gothic"/>
                <a:cs typeface="Century Gothic"/>
              </a:rPr>
              <a:t> al traductor de la </a:t>
            </a:r>
            <a:r>
              <a:rPr lang="en-US" sz="1600" dirty="0" err="1">
                <a:latin typeface="Century Gothic"/>
                <a:ea typeface="Century Gothic"/>
                <a:cs typeface="Century Gothic"/>
              </a:rPr>
              <a:t>siguiente</a:t>
            </a:r>
            <a:r>
              <a:rPr lang="en-US" sz="1600" dirty="0">
                <a:latin typeface="Century Gothic"/>
                <a:ea typeface="Century Gothic"/>
                <a:cs typeface="Century Gothic"/>
              </a:rPr>
              <a:t> </a:t>
            </a:r>
            <a:r>
              <a:rPr lang="en-US" sz="1600" dirty="0" err="1">
                <a:latin typeface="Century Gothic"/>
                <a:ea typeface="Century Gothic"/>
                <a:cs typeface="Century Gothic"/>
              </a:rPr>
              <a:t>manera</a:t>
            </a:r>
            <a:r>
              <a:rPr lang="en-US" sz="1600" dirty="0">
                <a:latin typeface="Century Gothic"/>
                <a:ea typeface="Century Gothic"/>
                <a:cs typeface="Century Gothic"/>
              </a:rPr>
              <a:t>: </a:t>
            </a:r>
            <a:endParaRPr sz="2000" b="1" i="1" dirty="0">
              <a:solidFill>
                <a:srgbClr val="000000"/>
              </a:solidFill>
              <a:latin typeface="Century Gothic"/>
              <a:ea typeface="Century Gothic"/>
              <a:cs typeface="Century Gothic"/>
              <a:sym typeface="Century Gothic"/>
            </a:endParaRPr>
          </a:p>
          <a:p>
            <a:pPr marL="228600" lvl="0" indent="-127000" algn="l" rtl="0">
              <a:spcBef>
                <a:spcPts val="1000"/>
              </a:spcBef>
              <a:spcAft>
                <a:spcPts val="0"/>
              </a:spcAft>
              <a:buNone/>
            </a:pPr>
            <a:endParaRPr sz="1600" dirty="0">
              <a:solidFill>
                <a:srgbClr val="000000"/>
              </a:solidFill>
              <a:latin typeface="Century Gothic" panose="020B0502020202020204" pitchFamily="34" charset="0"/>
              <a:ea typeface="Century Gothic"/>
              <a:cs typeface="Century Gothic"/>
              <a:sym typeface="Century Gothic"/>
            </a:endParaRPr>
          </a:p>
          <a:p>
            <a:pPr marL="228600" lvl="0" indent="-127000" algn="l" rtl="0">
              <a:spcBef>
                <a:spcPts val="1000"/>
              </a:spcBef>
              <a:spcAft>
                <a:spcPts val="0"/>
              </a:spcAft>
              <a:buNone/>
            </a:pPr>
            <a:endParaRPr sz="1600" dirty="0">
              <a:solidFill>
                <a:srgbClr val="000000"/>
              </a:solidFill>
              <a:latin typeface="Century Gothic" panose="020B0502020202020204" pitchFamily="34" charset="0"/>
              <a:ea typeface="Century Gothic"/>
              <a:cs typeface="Century Gothic"/>
              <a:sym typeface="Century Gothic"/>
            </a:endParaRPr>
          </a:p>
          <a:p>
            <a:pPr marL="0" lvl="0" indent="0" algn="l" rtl="0">
              <a:spcBef>
                <a:spcPts val="1000"/>
              </a:spcBef>
              <a:spcAft>
                <a:spcPts val="0"/>
              </a:spcAft>
              <a:buNone/>
            </a:pPr>
            <a:endParaRPr sz="1600" dirty="0">
              <a:solidFill>
                <a:srgbClr val="000000"/>
              </a:solidFill>
              <a:latin typeface="Century Gothic" panose="020B0502020202020204" pitchFamily="34" charset="0"/>
              <a:ea typeface="Century Gothic"/>
              <a:cs typeface="Century Gothic"/>
              <a:sym typeface="Century Gothic"/>
            </a:endParaRPr>
          </a:p>
          <a:p>
            <a:pPr marL="0" lvl="0" indent="0" algn="l" rtl="0">
              <a:spcBef>
                <a:spcPts val="1000"/>
              </a:spcBef>
              <a:spcAft>
                <a:spcPts val="0"/>
              </a:spcAft>
              <a:buNone/>
            </a:pPr>
            <a:endParaRPr sz="1600" dirty="0">
              <a:solidFill>
                <a:srgbClr val="000000"/>
              </a:solidFill>
              <a:latin typeface="Century Gothic" panose="020B0502020202020204" pitchFamily="34" charset="0"/>
              <a:ea typeface="Century Gothic"/>
              <a:cs typeface="Century Gothic"/>
              <a:sym typeface="Century Gothic"/>
            </a:endParaRPr>
          </a:p>
          <a:p>
            <a:pPr marL="0" lvl="0" indent="0" algn="l" rtl="0">
              <a:spcBef>
                <a:spcPts val="1000"/>
              </a:spcBef>
              <a:spcAft>
                <a:spcPts val="0"/>
              </a:spcAft>
              <a:buNone/>
            </a:pPr>
            <a:endParaRPr sz="1600" dirty="0">
              <a:solidFill>
                <a:srgbClr val="000000"/>
              </a:solidFill>
              <a:latin typeface="Century Gothic" panose="020B0502020202020204" pitchFamily="34" charset="0"/>
              <a:ea typeface="Century Gothic"/>
              <a:cs typeface="Century Gothic"/>
              <a:sym typeface="Century Gothic"/>
            </a:endParaRPr>
          </a:p>
          <a:p>
            <a:pPr marL="228600" lvl="0" indent="-127000" algn="l" rtl="0">
              <a:spcBef>
                <a:spcPts val="1000"/>
              </a:spcBef>
              <a:spcAft>
                <a:spcPts val="0"/>
              </a:spcAft>
              <a:buNone/>
            </a:pPr>
            <a:endParaRPr sz="1600" dirty="0">
              <a:solidFill>
                <a:srgbClr val="000000"/>
              </a:solidFill>
              <a:latin typeface="Century Gothic" panose="020B0502020202020204" pitchFamily="34" charset="0"/>
              <a:ea typeface="Century Gothic"/>
              <a:cs typeface="Century Gothic"/>
              <a:sym typeface="Century Gothic"/>
            </a:endParaRPr>
          </a:p>
          <a:p>
            <a:pPr marL="228600" lvl="0" indent="-127000" algn="l" rtl="0">
              <a:spcBef>
                <a:spcPts val="1000"/>
              </a:spcBef>
              <a:spcAft>
                <a:spcPts val="0"/>
              </a:spcAft>
              <a:buNone/>
            </a:pPr>
            <a:endParaRPr sz="1600" dirty="0">
              <a:solidFill>
                <a:srgbClr val="000000"/>
              </a:solidFill>
              <a:latin typeface="Century Gothic" panose="020B0502020202020204" pitchFamily="34" charset="0"/>
              <a:ea typeface="Century Gothic"/>
              <a:cs typeface="Century Gothic"/>
              <a:sym typeface="Century Gothic"/>
            </a:endParaRPr>
          </a:p>
          <a:p>
            <a:pPr marL="228600" indent="-228600">
              <a:spcBef>
                <a:spcPts val="1000"/>
              </a:spcBef>
              <a:buSzPts val="1600"/>
              <a:buChar char="•"/>
            </a:pPr>
            <a:r>
              <a:rPr lang="en-US" sz="1600" dirty="0">
                <a:latin typeface="Century Gothic"/>
                <a:ea typeface="Century Gothic"/>
                <a:cs typeface="Century Gothic"/>
                <a:sym typeface="Century Gothic"/>
              </a:rPr>
              <a:t>Más </a:t>
            </a:r>
            <a:r>
              <a:rPr lang="en-US" sz="1600" dirty="0" err="1">
                <a:latin typeface="Century Gothic"/>
                <a:ea typeface="Century Gothic"/>
                <a:cs typeface="Century Gothic"/>
                <a:sym typeface="Century Gothic"/>
              </a:rPr>
              <a:t>lecciones</a:t>
            </a:r>
            <a:r>
              <a:rPr lang="en-US" sz="1600" dirty="0">
                <a:latin typeface="Century Gothic"/>
                <a:ea typeface="Century Gothic"/>
                <a:cs typeface="Century Gothic"/>
                <a:sym typeface="Century Gothic"/>
              </a:rPr>
              <a:t> </a:t>
            </a:r>
            <a:r>
              <a:rPr lang="en-US" sz="1600" dirty="0" err="1">
                <a:latin typeface="Century Gothic"/>
                <a:ea typeface="Century Gothic"/>
                <a:cs typeface="Century Gothic"/>
                <a:sym typeface="Century Gothic"/>
              </a:rPr>
              <a:t>sobre</a:t>
            </a:r>
            <a:r>
              <a:rPr lang="en-US" sz="1600" dirty="0">
                <a:latin typeface="Century Gothic"/>
                <a:ea typeface="Century Gothic"/>
                <a:cs typeface="Century Gothic"/>
                <a:sym typeface="Century Gothic"/>
              </a:rPr>
              <a:t> First Tech Challenge </a:t>
            </a:r>
            <a:r>
              <a:rPr lang="en-US" sz="1600" dirty="0" err="1">
                <a:latin typeface="Century Gothic"/>
                <a:ea typeface="Century Gothic"/>
                <a:cs typeface="Century Gothic"/>
                <a:sym typeface="Century Gothic"/>
              </a:rPr>
              <a:t>disponibles</a:t>
            </a:r>
            <a:r>
              <a:rPr lang="en-US" sz="1600" dirty="0">
                <a:latin typeface="Century Gothic"/>
                <a:ea typeface="Century Gothic"/>
                <a:cs typeface="Century Gothic"/>
                <a:sym typeface="Century Gothic"/>
              </a:rPr>
              <a:t> </a:t>
            </a:r>
            <a:r>
              <a:rPr lang="en-US" sz="1600" dirty="0" err="1">
                <a:latin typeface="Century Gothic"/>
                <a:ea typeface="Century Gothic"/>
                <a:cs typeface="Century Gothic"/>
                <a:sym typeface="Century Gothic"/>
              </a:rPr>
              <a:t>en</a:t>
            </a:r>
            <a:r>
              <a:rPr lang="en-US" sz="1600" dirty="0">
                <a:latin typeface="Century Gothic"/>
                <a:ea typeface="Century Gothic"/>
                <a:cs typeface="Century Gothic"/>
                <a:sym typeface="Century Gothic"/>
              </a:rPr>
              <a:t> </a:t>
            </a:r>
            <a:r>
              <a:rPr lang="en-US" sz="1600" dirty="0">
                <a:solidFill>
                  <a:srgbClr val="000000"/>
                </a:solidFill>
                <a:latin typeface="Century Gothic"/>
                <a:ea typeface="Century Gothic"/>
                <a:cs typeface="Century Gothic"/>
                <a:sym typeface="Century Gothic"/>
              </a:rPr>
              <a:t>www.FTCtutorials.com</a:t>
            </a:r>
            <a:endParaRPr sz="1600" dirty="0">
              <a:solidFill>
                <a:srgbClr val="000000"/>
              </a:solidFill>
              <a:latin typeface="Century Gothic"/>
              <a:ea typeface="Century Gothic"/>
              <a:cs typeface="Century Gothic"/>
              <a:sym typeface="Century Gothic"/>
            </a:endParaRPr>
          </a:p>
        </p:txBody>
      </p:sp>
      <p:sp>
        <p:nvSpPr>
          <p:cNvPr id="190" name="Google Shape;190;p2"/>
          <p:cNvSpPr txBox="1"/>
          <p:nvPr/>
        </p:nvSpPr>
        <p:spPr>
          <a:xfrm>
            <a:off x="259080" y="6356350"/>
            <a:ext cx="4114800" cy="3651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sz="1100" dirty="0">
                <a:solidFill>
                  <a:srgbClr val="888888"/>
                </a:solidFill>
                <a:latin typeface="Century Gothic"/>
                <a:ea typeface="Century Gothic"/>
                <a:cs typeface="Century Gothic"/>
                <a:sym typeface="Century Gothic"/>
              </a:rPr>
              <a:t>Copyright 2020 </a:t>
            </a:r>
            <a:r>
              <a:rPr lang="en-US" sz="1100" dirty="0" err="1">
                <a:solidFill>
                  <a:srgbClr val="888888"/>
                </a:solidFill>
                <a:latin typeface="Century Gothic"/>
                <a:ea typeface="Century Gothic"/>
                <a:cs typeface="Century Gothic"/>
                <a:sym typeface="Century Gothic"/>
              </a:rPr>
              <a:t>FTCTutorials.com</a:t>
            </a:r>
            <a:r>
              <a:rPr lang="en-US" sz="1100" dirty="0">
                <a:solidFill>
                  <a:srgbClr val="888888"/>
                </a:solidFill>
                <a:latin typeface="Century Gothic"/>
                <a:ea typeface="Century Gothic"/>
                <a:cs typeface="Century Gothic"/>
                <a:sym typeface="Century Gothic"/>
              </a:rPr>
              <a:t> (Last edit 4/1/2020)</a:t>
            </a:r>
            <a:endParaRPr sz="1100" dirty="0">
              <a:solidFill>
                <a:srgbClr val="888888"/>
              </a:solidFill>
              <a:latin typeface="Century Gothic"/>
              <a:ea typeface="Century Gothic"/>
              <a:cs typeface="Century Gothic"/>
              <a:sym typeface="Century Gothic"/>
            </a:endParaRPr>
          </a:p>
        </p:txBody>
      </p:sp>
      <p:sp>
        <p:nvSpPr>
          <p:cNvPr id="191" name="Google Shape;191;p2"/>
          <p:cNvSpPr/>
          <p:nvPr/>
        </p:nvSpPr>
        <p:spPr>
          <a:xfrm>
            <a:off x="1420566" y="5157859"/>
            <a:ext cx="7464300" cy="430800"/>
          </a:xfrm>
          <a:prstGeom prst="rect">
            <a:avLst/>
          </a:prstGeom>
          <a:solidFill>
            <a:srgbClr val="F5F5F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Helvetica Neue"/>
              <a:buNone/>
            </a:pPr>
            <a:r>
              <a:rPr lang="en-US" sz="1400" b="0" i="0" u="none" strike="noStrike" cap="none">
                <a:solidFill>
                  <a:srgbClr val="000000"/>
                </a:solidFill>
                <a:latin typeface="Helvetica Neue"/>
                <a:ea typeface="Helvetica Neue"/>
                <a:cs typeface="Helvetica Neue"/>
                <a:sym typeface="Helvetica Neue"/>
              </a:rPr>
              <a:t>This work is licensed under a</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Helvetica Neue"/>
              <a:buNone/>
            </a:pPr>
            <a:r>
              <a:rPr lang="en-US" sz="1400" b="0" i="0" u="none" strike="noStrike" cap="none">
                <a:solidFill>
                  <a:srgbClr val="000000"/>
                </a:solidFill>
                <a:latin typeface="Helvetica Neue"/>
                <a:ea typeface="Helvetica Neue"/>
                <a:cs typeface="Helvetica Neue"/>
                <a:sym typeface="Helvetica Neue"/>
              </a:rPr>
              <a:t> </a:t>
            </a:r>
            <a:r>
              <a:rPr lang="en-US" sz="1400" b="0" i="0" u="sng" strike="noStrike" cap="none">
                <a:solidFill>
                  <a:srgbClr val="4374B7"/>
                </a:solidFill>
                <a:latin typeface="Helvetica Neue"/>
                <a:ea typeface="Helvetica Neue"/>
                <a:cs typeface="Helvetica Neue"/>
                <a:sym typeface="Helvetica Neue"/>
                <a:hlinkClick r:id="rId3"/>
              </a:rPr>
              <a:t>Creative Commons Attribution-NonCommercial-ShareAlike 4.0 International License</a:t>
            </a:r>
            <a:r>
              <a:rPr lang="en-US" sz="1400" b="0" i="0" u="none" strike="noStrike" cap="none">
                <a:solidFill>
                  <a:srgbClr val="000000"/>
                </a:solidFill>
                <a:latin typeface="Helvetica Neue"/>
                <a:ea typeface="Helvetica Neue"/>
                <a:cs typeface="Helvetica Neue"/>
                <a:sym typeface="Helvetica Neue"/>
              </a:rPr>
              <a:t>.</a:t>
            </a:r>
            <a:r>
              <a:rPr lang="en-US" sz="1100" b="0" i="0" u="none" strike="noStrike" cap="none">
                <a:solidFill>
                  <a:srgbClr val="000000"/>
                </a:solidFill>
                <a:latin typeface="Arial"/>
                <a:ea typeface="Arial"/>
                <a:cs typeface="Arial"/>
                <a:sym typeface="Arial"/>
              </a:rPr>
              <a:t> </a:t>
            </a:r>
            <a:endParaRPr sz="1800" b="0" i="0" u="none" strike="noStrike" cap="none">
              <a:solidFill>
                <a:srgbClr val="4374B7"/>
              </a:solidFill>
              <a:latin typeface="Helvetica Neue"/>
              <a:ea typeface="Helvetica Neue"/>
              <a:cs typeface="Helvetica Neue"/>
              <a:sym typeface="Helvetica Neue"/>
            </a:endParaRPr>
          </a:p>
        </p:txBody>
      </p:sp>
      <p:pic>
        <p:nvPicPr>
          <p:cNvPr id="192" name="Google Shape;192;p2" descr="Creative Commons License">
            <a:hlinkClick r:id="rId3"/>
          </p:cNvPr>
          <p:cNvPicPr preferRelativeResize="0"/>
          <p:nvPr/>
        </p:nvPicPr>
        <p:blipFill rotWithShape="1">
          <a:blip r:embed="rId4">
            <a:alphaModFix/>
          </a:blip>
          <a:srcRect/>
          <a:stretch/>
        </p:blipFill>
        <p:spPr>
          <a:xfrm>
            <a:off x="364901" y="5219289"/>
            <a:ext cx="949845" cy="334606"/>
          </a:xfrm>
          <a:prstGeom prst="rect">
            <a:avLst/>
          </a:prstGeom>
          <a:noFill/>
          <a:ln>
            <a:noFill/>
          </a:ln>
        </p:spPr>
      </p:pic>
      <p:sp>
        <p:nvSpPr>
          <p:cNvPr id="194" name="Google Shape;194;p2"/>
          <p:cNvSpPr txBox="1"/>
          <p:nvPr/>
        </p:nvSpPr>
        <p:spPr>
          <a:xfrm>
            <a:off x="0" y="1937625"/>
            <a:ext cx="4572000" cy="2176200"/>
          </a:xfrm>
          <a:prstGeom prst="rect">
            <a:avLst/>
          </a:prstGeom>
          <a:noFill/>
          <a:ln>
            <a:noFill/>
          </a:ln>
        </p:spPr>
        <p:txBody>
          <a:bodyPr spcFirstLastPara="1" wrap="square" lIns="91425" tIns="91425" rIns="91425" bIns="91425" anchor="t" anchorCtr="0">
            <a:noAutofit/>
          </a:bodyPr>
          <a:lstStyle/>
          <a:p>
            <a:pPr marL="457200" marR="0" lvl="0" indent="-342900" algn="l" rtl="0">
              <a:lnSpc>
                <a:spcPct val="150000"/>
              </a:lnSpc>
              <a:spcBef>
                <a:spcPts val="0"/>
              </a:spcBef>
              <a:spcAft>
                <a:spcPts val="0"/>
              </a:spcAft>
              <a:buClr>
                <a:srgbClr val="000000"/>
              </a:buClr>
              <a:buSzPts val="1800"/>
              <a:buFont typeface="Audiowide"/>
              <a:buChar char="●"/>
            </a:pPr>
            <a:r>
              <a:rPr lang="en-US" sz="1800" b="0" i="0" u="none" strike="noStrike" cap="none" dirty="0">
                <a:solidFill>
                  <a:srgbClr val="000000"/>
                </a:solidFill>
                <a:latin typeface="Century Gothic" panose="020B0502020202020204" pitchFamily="34" charset="0"/>
                <a:ea typeface="Audiowide"/>
                <a:cs typeface="Audiowide"/>
                <a:sym typeface="Audiowide"/>
              </a:rPr>
              <a:t>Facebook:</a:t>
            </a:r>
            <a:endParaRPr sz="1800" b="0" i="0" u="none" strike="noStrike" cap="none" dirty="0">
              <a:solidFill>
                <a:srgbClr val="000000"/>
              </a:solidFill>
              <a:latin typeface="Century Gothic" panose="020B0502020202020204" pitchFamily="34" charset="0"/>
              <a:ea typeface="Audiowide"/>
              <a:cs typeface="Audiowide"/>
              <a:sym typeface="Audiowide"/>
            </a:endParaRPr>
          </a:p>
          <a:p>
            <a:pPr marL="914400" lvl="1" indent="-342900">
              <a:lnSpc>
                <a:spcPct val="150000"/>
              </a:lnSpc>
              <a:buClr>
                <a:srgbClr val="595959"/>
              </a:buClr>
              <a:buSzPts val="1800"/>
              <a:buFont typeface="Audiowide"/>
              <a:buChar char="○"/>
            </a:pPr>
            <a:r>
              <a:rPr lang="en-US" sz="1800" b="1" dirty="0">
                <a:solidFill>
                  <a:srgbClr val="595959"/>
                </a:solidFill>
                <a:latin typeface="Century Gothic" panose="020B0502020202020204" pitchFamily="34" charset="0"/>
                <a:ea typeface="Cambria"/>
                <a:cs typeface="Cambria"/>
                <a:sym typeface="Cambria"/>
              </a:rPr>
              <a:t>@</a:t>
            </a:r>
            <a:r>
              <a:rPr lang="en-US" sz="1800" dirty="0">
                <a:solidFill>
                  <a:srgbClr val="595959"/>
                </a:solidFill>
                <a:latin typeface="Century Gothic" panose="020B0502020202020204" pitchFamily="34" charset="0"/>
                <a:ea typeface="Cambria"/>
                <a:cs typeface="Cambria"/>
                <a:sym typeface="Audiowide"/>
              </a:rPr>
              <a:t>BotrregosJr7649</a:t>
            </a:r>
            <a:endParaRPr lang="en-US" sz="1800" dirty="0">
              <a:solidFill>
                <a:srgbClr val="595959"/>
              </a:solidFill>
              <a:latin typeface="Century Gothic" panose="020B0502020202020204" pitchFamily="34" charset="0"/>
              <a:ea typeface="Audiowide"/>
              <a:cs typeface="Audiowide"/>
              <a:sym typeface="Audiowide"/>
            </a:endParaRPr>
          </a:p>
          <a:p>
            <a:pPr marL="457200" marR="0" lvl="0" indent="-342900" algn="l" rtl="0">
              <a:lnSpc>
                <a:spcPct val="150000"/>
              </a:lnSpc>
              <a:spcBef>
                <a:spcPts val="0"/>
              </a:spcBef>
              <a:spcAft>
                <a:spcPts val="0"/>
              </a:spcAft>
              <a:buClr>
                <a:srgbClr val="000000"/>
              </a:buClr>
              <a:buSzPts val="1800"/>
              <a:buFont typeface="Audiowide"/>
              <a:buChar char="●"/>
            </a:pPr>
            <a:r>
              <a:rPr lang="en-US" sz="1800" b="0" i="0" u="none" strike="noStrike" cap="none" dirty="0">
                <a:solidFill>
                  <a:srgbClr val="000000"/>
                </a:solidFill>
                <a:latin typeface="Century Gothic" panose="020B0502020202020204" pitchFamily="34" charset="0"/>
                <a:ea typeface="Audiowide"/>
                <a:cs typeface="Audiowide"/>
                <a:sym typeface="Audiowide"/>
              </a:rPr>
              <a:t>Instagram:</a:t>
            </a:r>
            <a:endParaRPr sz="1800" b="0" i="0" u="none" strike="noStrike" cap="none" dirty="0">
              <a:solidFill>
                <a:srgbClr val="000000"/>
              </a:solidFill>
              <a:latin typeface="Century Gothic" panose="020B0502020202020204" pitchFamily="34" charset="0"/>
              <a:ea typeface="Audiowide"/>
              <a:cs typeface="Audiowide"/>
              <a:sym typeface="Audiowide"/>
            </a:endParaRPr>
          </a:p>
          <a:p>
            <a:pPr marL="914400" marR="0" lvl="1" indent="-342900" algn="l" rtl="0">
              <a:lnSpc>
                <a:spcPct val="150000"/>
              </a:lnSpc>
              <a:spcBef>
                <a:spcPts val="0"/>
              </a:spcBef>
              <a:spcAft>
                <a:spcPts val="0"/>
              </a:spcAft>
              <a:buClr>
                <a:srgbClr val="595959"/>
              </a:buClr>
              <a:buSzPts val="1800"/>
              <a:buFont typeface="Audiowide"/>
              <a:buChar char="○"/>
            </a:pPr>
            <a:r>
              <a:rPr lang="en-US" sz="1800" b="1" i="0" u="none" strike="noStrike" cap="none" dirty="0">
                <a:solidFill>
                  <a:srgbClr val="595959"/>
                </a:solidFill>
                <a:latin typeface="Century Gothic" panose="020B0502020202020204" pitchFamily="34" charset="0"/>
                <a:ea typeface="Cambria"/>
                <a:cs typeface="Cambria"/>
                <a:sym typeface="Cambria"/>
              </a:rPr>
              <a:t>@</a:t>
            </a:r>
            <a:r>
              <a:rPr lang="en-US" sz="1800" dirty="0">
                <a:solidFill>
                  <a:srgbClr val="595959"/>
                </a:solidFill>
                <a:latin typeface="Century Gothic" panose="020B0502020202020204" pitchFamily="34" charset="0"/>
                <a:ea typeface="Cambria"/>
                <a:cs typeface="Cambria"/>
                <a:sym typeface="Audiowide"/>
              </a:rPr>
              <a:t>BotrregosJr7649</a:t>
            </a:r>
            <a:endParaRPr sz="1800" b="0" i="0" u="none" strike="noStrike" cap="none" dirty="0">
              <a:solidFill>
                <a:srgbClr val="595959"/>
              </a:solidFill>
              <a:latin typeface="Century Gothic" panose="020B0502020202020204" pitchFamily="34" charset="0"/>
              <a:ea typeface="Audiowide"/>
              <a:cs typeface="Audiowide"/>
              <a:sym typeface="Audiowide"/>
            </a:endParaRPr>
          </a:p>
          <a:p>
            <a:pPr marL="457200" marR="0" lvl="0" indent="-342900" algn="l" rtl="0">
              <a:lnSpc>
                <a:spcPct val="150000"/>
              </a:lnSpc>
              <a:spcBef>
                <a:spcPts val="0"/>
              </a:spcBef>
              <a:spcAft>
                <a:spcPts val="0"/>
              </a:spcAft>
              <a:buClr>
                <a:srgbClr val="000000"/>
              </a:buClr>
              <a:buSzPts val="1800"/>
              <a:buFont typeface="Audiowide"/>
              <a:buChar char="●"/>
            </a:pPr>
            <a:r>
              <a:rPr lang="en-US" sz="1800" b="0" i="0" u="none" strike="noStrike" cap="none" dirty="0">
                <a:solidFill>
                  <a:srgbClr val="000000"/>
                </a:solidFill>
                <a:latin typeface="Century Gothic" panose="020B0502020202020204" pitchFamily="34" charset="0"/>
                <a:ea typeface="Audiowide"/>
                <a:cs typeface="Audiowide"/>
                <a:sym typeface="Audiowide"/>
              </a:rPr>
              <a:t>Email:</a:t>
            </a:r>
            <a:endParaRPr sz="1800" b="0" i="0" u="none" strike="noStrike" cap="none" dirty="0">
              <a:solidFill>
                <a:srgbClr val="000000"/>
              </a:solidFill>
              <a:latin typeface="Century Gothic" panose="020B0502020202020204" pitchFamily="34" charset="0"/>
              <a:ea typeface="Audiowide"/>
              <a:cs typeface="Audiowide"/>
              <a:sym typeface="Audiowide"/>
            </a:endParaRPr>
          </a:p>
          <a:p>
            <a:pPr marL="914400" marR="0" lvl="1" indent="-342900" algn="l" rtl="0">
              <a:lnSpc>
                <a:spcPct val="150000"/>
              </a:lnSpc>
              <a:spcBef>
                <a:spcPts val="0"/>
              </a:spcBef>
              <a:spcAft>
                <a:spcPts val="0"/>
              </a:spcAft>
              <a:buClr>
                <a:srgbClr val="595959"/>
              </a:buClr>
              <a:buSzPts val="1800"/>
              <a:buFont typeface="Audiowide"/>
              <a:buChar char="○"/>
            </a:pPr>
            <a:r>
              <a:rPr lang="en-US" sz="1800" b="0" i="0" u="sng" strike="noStrike" cap="none" dirty="0">
                <a:solidFill>
                  <a:srgbClr val="0097A7"/>
                </a:solidFill>
                <a:latin typeface="Century Gothic" panose="020B0502020202020204" pitchFamily="34" charset="0"/>
                <a:ea typeface="Audiowide"/>
                <a:cs typeface="Audiowide"/>
                <a:sym typeface="Audiowide"/>
                <a:hlinkClick r:id="rId5"/>
              </a:rPr>
              <a:t>grupobotrregos</a:t>
            </a:r>
            <a:r>
              <a:rPr lang="en-US" sz="1800" b="1" i="0" u="sng" strike="noStrike" cap="none" dirty="0">
                <a:solidFill>
                  <a:srgbClr val="0097A7"/>
                </a:solidFill>
                <a:latin typeface="Century Gothic" panose="020B0502020202020204" pitchFamily="34" charset="0"/>
                <a:ea typeface="Cambria"/>
                <a:cs typeface="Cambria"/>
                <a:sym typeface="Cambria"/>
                <a:hlinkClick r:id="rId5"/>
              </a:rPr>
              <a:t>@</a:t>
            </a:r>
            <a:r>
              <a:rPr lang="en-US" sz="1800" b="0" i="0" u="sng" strike="noStrike" cap="none" dirty="0">
                <a:solidFill>
                  <a:srgbClr val="0097A7"/>
                </a:solidFill>
                <a:latin typeface="Century Gothic" panose="020B0502020202020204" pitchFamily="34" charset="0"/>
                <a:ea typeface="Audiowide"/>
                <a:cs typeface="Audiowide"/>
                <a:sym typeface="Audiowide"/>
                <a:hlinkClick r:id="rId5"/>
              </a:rPr>
              <a:t>gmail.com</a:t>
            </a:r>
            <a:endParaRPr sz="1400" b="0" i="0" u="none" strike="noStrike" cap="none" dirty="0">
              <a:solidFill>
                <a:srgbClr val="595959"/>
              </a:solidFill>
              <a:latin typeface="Century Gothic" panose="020B0502020202020204" pitchFamily="34" charset="0"/>
              <a:ea typeface="Audiowide"/>
              <a:cs typeface="Audiowide"/>
              <a:sym typeface="Audiowide"/>
            </a:endParaRPr>
          </a:p>
          <a:p>
            <a:pPr marL="0" marR="0" lvl="0" indent="0" algn="l" rtl="0">
              <a:lnSpc>
                <a:spcPct val="150000"/>
              </a:lnSpc>
              <a:spcBef>
                <a:spcPts val="1600"/>
              </a:spcBef>
              <a:spcAft>
                <a:spcPts val="1600"/>
              </a:spcAft>
              <a:buClr>
                <a:srgbClr val="000000"/>
              </a:buClr>
              <a:buSzPts val="1800"/>
              <a:buFont typeface="Arial"/>
              <a:buNone/>
            </a:pPr>
            <a:endParaRPr sz="1800" b="1" i="0" u="none" strike="noStrike" cap="none" dirty="0">
              <a:solidFill>
                <a:srgbClr val="595959"/>
              </a:solidFill>
              <a:latin typeface="Audiowide"/>
              <a:ea typeface="Audiowide"/>
              <a:cs typeface="Audiowide"/>
              <a:sym typeface="Audiowide"/>
            </a:endParaRPr>
          </a:p>
        </p:txBody>
      </p:sp>
      <p:sp>
        <p:nvSpPr>
          <p:cNvPr id="4" name="Footer Placeholder 3">
            <a:extLst>
              <a:ext uri="{FF2B5EF4-FFF2-40B4-BE49-F238E27FC236}">
                <a16:creationId xmlns:a16="http://schemas.microsoft.com/office/drawing/2014/main" id="{22006987-7E6D-3A44-BA45-D5F5F7D4A00C}"/>
              </a:ext>
            </a:extLst>
          </p:cNvPr>
          <p:cNvSpPr>
            <a:spLocks noGrp="1"/>
          </p:cNvSpPr>
          <p:nvPr>
            <p:ph type="ftr" idx="11"/>
          </p:nvPr>
        </p:nvSpPr>
        <p:spPr/>
        <p:txBody>
          <a:bodyPr/>
          <a:lstStyle/>
          <a:p>
            <a:r>
              <a:rPr lang="en-US"/>
              <a:t>Copyright 2020 FTCTutorials.com [Last edit 4/1/2020]</a:t>
            </a:r>
          </a:p>
        </p:txBody>
      </p:sp>
      <p:sp>
        <p:nvSpPr>
          <p:cNvPr id="5" name="Slide Number Placeholder 4">
            <a:extLst>
              <a:ext uri="{FF2B5EF4-FFF2-40B4-BE49-F238E27FC236}">
                <a16:creationId xmlns:a16="http://schemas.microsoft.com/office/drawing/2014/main" id="{E73B60C2-82AF-AA42-B3C6-12A34DEBE2B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24</a:t>
            </a:fld>
            <a:endParaRPr lang="en-US"/>
          </a:p>
        </p:txBody>
      </p:sp>
      <p:pic>
        <p:nvPicPr>
          <p:cNvPr id="3" name="Picture 2" descr="A picture containing drawing, room&#10;&#10;Description automatically generated">
            <a:extLst>
              <a:ext uri="{FF2B5EF4-FFF2-40B4-BE49-F238E27FC236}">
                <a16:creationId xmlns:a16="http://schemas.microsoft.com/office/drawing/2014/main" id="{7AC4E022-C6E4-5745-BAC3-0C0138AC3746}"/>
              </a:ext>
            </a:extLst>
          </p:cNvPr>
          <p:cNvPicPr>
            <a:picLocks noChangeAspect="1"/>
          </p:cNvPicPr>
          <p:nvPr/>
        </p:nvPicPr>
        <p:blipFill>
          <a:blip r:embed="rId6"/>
          <a:stretch>
            <a:fillRect/>
          </a:stretch>
        </p:blipFill>
        <p:spPr>
          <a:xfrm>
            <a:off x="6348196" y="2204976"/>
            <a:ext cx="2056664" cy="2281612"/>
          </a:xfrm>
          <a:prstGeom prst="rect">
            <a:avLst/>
          </a:prstGeom>
        </p:spPr>
      </p:pic>
    </p:spTree>
    <p:extLst>
      <p:ext uri="{BB962C8B-B14F-4D97-AF65-F5344CB8AC3E}">
        <p14:creationId xmlns:p14="http://schemas.microsoft.com/office/powerpoint/2010/main" val="1923175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C62C1-8A41-5149-B4F5-D146723851B6}"/>
              </a:ext>
            </a:extLst>
          </p:cNvPr>
          <p:cNvSpPr>
            <a:spLocks noGrp="1"/>
          </p:cNvSpPr>
          <p:nvPr>
            <p:ph type="title"/>
          </p:nvPr>
        </p:nvSpPr>
        <p:spPr/>
        <p:txBody>
          <a:bodyPr>
            <a:normAutofit fontScale="90000"/>
          </a:bodyPr>
          <a:lstStyle/>
          <a:p>
            <a:r>
              <a:rPr lang="es-419" dirty="0">
                <a:sym typeface="Audiowide"/>
              </a:rPr>
              <a:t>Concepciones erróneas comunes en el equipo</a:t>
            </a:r>
            <a:endParaRPr lang="en-US" dirty="0"/>
          </a:p>
        </p:txBody>
      </p:sp>
      <p:sp>
        <p:nvSpPr>
          <p:cNvPr id="3" name="Text Placeholder 2">
            <a:extLst>
              <a:ext uri="{FF2B5EF4-FFF2-40B4-BE49-F238E27FC236}">
                <a16:creationId xmlns:a16="http://schemas.microsoft.com/office/drawing/2014/main" id="{B54632FB-7461-C84A-9B50-8D5735520ADF}"/>
              </a:ext>
            </a:extLst>
          </p:cNvPr>
          <p:cNvSpPr>
            <a:spLocks noGrp="1"/>
          </p:cNvSpPr>
          <p:nvPr>
            <p:ph type="body" idx="1"/>
          </p:nvPr>
        </p:nvSpPr>
        <p:spPr>
          <a:xfrm>
            <a:off x="259080" y="2046514"/>
            <a:ext cx="8663940" cy="4232365"/>
          </a:xfrm>
        </p:spPr>
        <p:txBody>
          <a:bodyPr/>
          <a:lstStyle/>
          <a:p>
            <a:pPr lvl="0"/>
            <a:r>
              <a:rPr lang="en-US" dirty="0">
                <a:sym typeface="Roboto"/>
              </a:rPr>
              <a:t>“</a:t>
            </a:r>
            <a:r>
              <a:rPr lang="es-419" dirty="0">
                <a:sym typeface="Roboto"/>
              </a:rPr>
              <a:t>No hay nada que podamos hacer</a:t>
            </a:r>
            <a:r>
              <a:rPr lang="en-US" dirty="0">
                <a:sym typeface="Roboto"/>
              </a:rPr>
              <a:t>”</a:t>
            </a:r>
          </a:p>
          <a:p>
            <a:pPr lvl="1"/>
            <a:r>
              <a:rPr lang="es-419" dirty="0">
                <a:sym typeface="Roboto"/>
              </a:rPr>
              <a:t>Incluso con más o menos problemas no disponibles como electricidad estática, hay medidas de prevención para reducir el impacto.</a:t>
            </a:r>
            <a:endParaRPr lang="en-US" dirty="0">
              <a:sym typeface="Roboto"/>
            </a:endParaRPr>
          </a:p>
          <a:p>
            <a:pPr lvl="1"/>
            <a:r>
              <a:rPr lang="es-419" dirty="0">
                <a:sym typeface="Roboto"/>
              </a:rPr>
              <a:t>Equipos que toman la responsabilidad por problemas y piensan “Qué hicimos mal” o “Qué podríamos mejorar” terminarán con los robots más robustos.</a:t>
            </a:r>
            <a:endParaRPr lang="en-US" dirty="0">
              <a:sym typeface="Roboto"/>
            </a:endParaRPr>
          </a:p>
          <a:p>
            <a:pPr lvl="0"/>
            <a:r>
              <a:rPr lang="es-419" dirty="0">
                <a:sym typeface="Roboto"/>
              </a:rPr>
              <a:t>Subestimando la magnitud del contacto físico</a:t>
            </a:r>
            <a:endParaRPr lang="en-US" dirty="0">
              <a:sym typeface="Roboto"/>
            </a:endParaRPr>
          </a:p>
          <a:p>
            <a:pPr lvl="1"/>
            <a:r>
              <a:rPr lang="en-US" dirty="0">
                <a:sym typeface="Roboto"/>
              </a:rPr>
              <a:t>FTC</a:t>
            </a:r>
            <a:r>
              <a:rPr lang="es-419" dirty="0">
                <a:sym typeface="Roboto"/>
              </a:rPr>
              <a:t> es un deporte de contacto entero</a:t>
            </a:r>
            <a:r>
              <a:rPr lang="en-US" dirty="0">
                <a:sym typeface="Roboto"/>
              </a:rPr>
              <a:t>! </a:t>
            </a:r>
            <a:r>
              <a:rPr lang="es-419" dirty="0">
                <a:sym typeface="Roboto"/>
              </a:rPr>
              <a:t>Robots frágiles estarán en desventaja.</a:t>
            </a:r>
            <a:r>
              <a:rPr lang="en-US" dirty="0">
                <a:sym typeface="Roboto"/>
              </a:rPr>
              <a:t> </a:t>
            </a:r>
            <a:r>
              <a:rPr lang="es-419" dirty="0">
                <a:sym typeface="Roboto"/>
              </a:rPr>
              <a:t>Fortalécelo</a:t>
            </a:r>
            <a:r>
              <a:rPr lang="en-US" dirty="0">
                <a:sym typeface="Roboto"/>
              </a:rPr>
              <a:t>!</a:t>
            </a:r>
          </a:p>
          <a:p>
            <a:endParaRPr lang="en-US" dirty="0"/>
          </a:p>
        </p:txBody>
      </p:sp>
      <p:sp>
        <p:nvSpPr>
          <p:cNvPr id="4" name="Footer Placeholder 3">
            <a:extLst>
              <a:ext uri="{FF2B5EF4-FFF2-40B4-BE49-F238E27FC236}">
                <a16:creationId xmlns:a16="http://schemas.microsoft.com/office/drawing/2014/main" id="{E8396B59-062F-D947-9BDA-A7DEDBD34A7B}"/>
              </a:ext>
            </a:extLst>
          </p:cNvPr>
          <p:cNvSpPr>
            <a:spLocks noGrp="1"/>
          </p:cNvSpPr>
          <p:nvPr>
            <p:ph type="ftr" idx="11"/>
          </p:nvPr>
        </p:nvSpPr>
        <p:spPr/>
        <p:txBody>
          <a:bodyPr/>
          <a:lstStyle/>
          <a:p>
            <a:r>
              <a:rPr lang="en-US"/>
              <a:t>Copyright 2020 FTCTutorials.com (Last edit 4/1/2020)</a:t>
            </a:r>
          </a:p>
        </p:txBody>
      </p:sp>
      <p:sp>
        <p:nvSpPr>
          <p:cNvPr id="5" name="Slide Number Placeholder 4">
            <a:extLst>
              <a:ext uri="{FF2B5EF4-FFF2-40B4-BE49-F238E27FC236}">
                <a16:creationId xmlns:a16="http://schemas.microsoft.com/office/drawing/2014/main" id="{65551D7C-C5C3-A14A-BE7C-29FDC37523A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a:t>
            </a:fld>
            <a:endParaRPr lang="en-US"/>
          </a:p>
        </p:txBody>
      </p:sp>
    </p:spTree>
    <p:extLst>
      <p:ext uri="{BB962C8B-B14F-4D97-AF65-F5344CB8AC3E}">
        <p14:creationId xmlns:p14="http://schemas.microsoft.com/office/powerpoint/2010/main" val="9919097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2" name="Title 1">
            <a:extLst>
              <a:ext uri="{FF2B5EF4-FFF2-40B4-BE49-F238E27FC236}">
                <a16:creationId xmlns:a16="http://schemas.microsoft.com/office/drawing/2014/main" id="{8157C23A-1C28-874A-936D-93C9980FB04E}"/>
              </a:ext>
            </a:extLst>
          </p:cNvPr>
          <p:cNvSpPr>
            <a:spLocks noGrp="1"/>
          </p:cNvSpPr>
          <p:nvPr>
            <p:ph type="title"/>
          </p:nvPr>
        </p:nvSpPr>
        <p:spPr/>
        <p:txBody>
          <a:bodyPr/>
          <a:lstStyle/>
          <a:p>
            <a:r>
              <a:rPr lang="es-419" dirty="0"/>
              <a:t>Arreglando y previniendo problemas</a:t>
            </a:r>
            <a:endParaRPr lang="en-US" dirty="0"/>
          </a:p>
        </p:txBody>
      </p:sp>
      <p:sp>
        <p:nvSpPr>
          <p:cNvPr id="5" name="Text Placeholder 4">
            <a:extLst>
              <a:ext uri="{FF2B5EF4-FFF2-40B4-BE49-F238E27FC236}">
                <a16:creationId xmlns:a16="http://schemas.microsoft.com/office/drawing/2014/main" id="{9FFFF29D-E41B-534A-8ADC-5974580BCB75}"/>
              </a:ext>
            </a:extLst>
          </p:cNvPr>
          <p:cNvSpPr>
            <a:spLocks noGrp="1"/>
          </p:cNvSpPr>
          <p:nvPr>
            <p:ph type="body" idx="1"/>
          </p:nvPr>
        </p:nvSpPr>
        <p:spPr/>
        <p:txBody>
          <a:bodyPr/>
          <a:lstStyle/>
          <a:p>
            <a:endParaRPr lang="en-US"/>
          </a:p>
        </p:txBody>
      </p:sp>
      <p:sp>
        <p:nvSpPr>
          <p:cNvPr id="3" name="Footer Placeholder 2">
            <a:extLst>
              <a:ext uri="{FF2B5EF4-FFF2-40B4-BE49-F238E27FC236}">
                <a16:creationId xmlns:a16="http://schemas.microsoft.com/office/drawing/2014/main" id="{A86C10EE-4498-3140-8AF3-DED2AE894B7E}"/>
              </a:ext>
            </a:extLst>
          </p:cNvPr>
          <p:cNvSpPr>
            <a:spLocks noGrp="1"/>
          </p:cNvSpPr>
          <p:nvPr>
            <p:ph type="ftr" idx="11"/>
          </p:nvPr>
        </p:nvSpPr>
        <p:spPr/>
        <p:txBody>
          <a:bodyPr/>
          <a:lstStyle/>
          <a:p>
            <a:r>
              <a:rPr lang="en-US"/>
              <a:t>Copyright 2020 FTCTutorials.com (Last edit 4/1/2020)</a:t>
            </a:r>
          </a:p>
        </p:txBody>
      </p:sp>
      <p:sp>
        <p:nvSpPr>
          <p:cNvPr id="4" name="Slide Number Placeholder 3">
            <a:extLst>
              <a:ext uri="{FF2B5EF4-FFF2-40B4-BE49-F238E27FC236}">
                <a16:creationId xmlns:a16="http://schemas.microsoft.com/office/drawing/2014/main" id="{69F24F4B-248A-9142-B402-7E60D979D35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4</a:t>
            </a:fld>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5B918E-9284-8344-A639-7F9DA68F7593}"/>
              </a:ext>
            </a:extLst>
          </p:cNvPr>
          <p:cNvSpPr>
            <a:spLocks noGrp="1"/>
          </p:cNvSpPr>
          <p:nvPr>
            <p:ph type="title"/>
          </p:nvPr>
        </p:nvSpPr>
        <p:spPr/>
        <p:txBody>
          <a:bodyPr/>
          <a:lstStyle/>
          <a:p>
            <a:r>
              <a:rPr lang="es-419" dirty="0">
                <a:sym typeface="Audiowide"/>
              </a:rPr>
              <a:t>Conexiones eléctricas</a:t>
            </a:r>
            <a:endParaRPr lang="en-US" dirty="0"/>
          </a:p>
        </p:txBody>
      </p:sp>
      <p:sp>
        <p:nvSpPr>
          <p:cNvPr id="3" name="Text Placeholder 2">
            <a:extLst>
              <a:ext uri="{FF2B5EF4-FFF2-40B4-BE49-F238E27FC236}">
                <a16:creationId xmlns:a16="http://schemas.microsoft.com/office/drawing/2014/main" id="{29696A0E-20ED-3949-B74C-9097251946D6}"/>
              </a:ext>
            </a:extLst>
          </p:cNvPr>
          <p:cNvSpPr>
            <a:spLocks noGrp="1"/>
          </p:cNvSpPr>
          <p:nvPr>
            <p:ph type="body" idx="1"/>
          </p:nvPr>
        </p:nvSpPr>
        <p:spPr>
          <a:xfrm>
            <a:off x="259080" y="1567543"/>
            <a:ext cx="4354800" cy="4711336"/>
          </a:xfrm>
        </p:spPr>
        <p:txBody>
          <a:bodyPr>
            <a:normAutofit fontScale="92500" lnSpcReduction="20000"/>
          </a:bodyPr>
          <a:lstStyle/>
          <a:p>
            <a:pPr lvl="0"/>
            <a:r>
              <a:rPr lang="es-419" dirty="0">
                <a:sym typeface="Roboto"/>
              </a:rPr>
              <a:t>Antes de cada ronda o tan frecuente como tan factible sea, checa dos veces todas las conexiones eléctricas.</a:t>
            </a:r>
            <a:endParaRPr lang="en-US" dirty="0">
              <a:sym typeface="Roboto"/>
            </a:endParaRPr>
          </a:p>
          <a:p>
            <a:pPr lvl="1"/>
            <a:r>
              <a:rPr lang="es-419" dirty="0">
                <a:sym typeface="Roboto"/>
              </a:rPr>
              <a:t>Conector de batería</a:t>
            </a:r>
            <a:endParaRPr lang="en-US" dirty="0">
              <a:sym typeface="Roboto"/>
            </a:endParaRPr>
          </a:p>
          <a:p>
            <a:pPr lvl="1"/>
            <a:r>
              <a:rPr lang="es-419" dirty="0">
                <a:sym typeface="Roboto"/>
              </a:rPr>
              <a:t>Cables USB</a:t>
            </a:r>
            <a:endParaRPr lang="en-US" dirty="0">
              <a:sym typeface="Roboto"/>
            </a:endParaRPr>
          </a:p>
          <a:p>
            <a:pPr lvl="1"/>
            <a:r>
              <a:rPr lang="es-419" dirty="0">
                <a:sym typeface="Roboto"/>
              </a:rPr>
              <a:t>Polos moduladores de poder CORE</a:t>
            </a:r>
            <a:endParaRPr lang="en-US" dirty="0">
              <a:sym typeface="Roboto"/>
            </a:endParaRPr>
          </a:p>
          <a:p>
            <a:pPr lvl="1"/>
            <a:r>
              <a:rPr lang="es-419" dirty="0">
                <a:sym typeface="Roboto"/>
              </a:rPr>
              <a:t>Intrruptor del poder </a:t>
            </a:r>
            <a:endParaRPr lang="en-US" dirty="0">
              <a:sym typeface="Roboto"/>
            </a:endParaRPr>
          </a:p>
          <a:p>
            <a:pPr lvl="0"/>
            <a:r>
              <a:rPr lang="es-419" dirty="0">
                <a:sym typeface="Roboto"/>
              </a:rPr>
              <a:t>Diseña sostenedores de cable para reforzar conexiones USB y prevenir meneado o presión </a:t>
            </a:r>
            <a:endParaRPr lang="en-US" dirty="0">
              <a:sym typeface="Roboto"/>
            </a:endParaRPr>
          </a:p>
          <a:p>
            <a:pPr lvl="0"/>
            <a:r>
              <a:rPr lang="es-419" dirty="0">
                <a:sym typeface="Roboto"/>
              </a:rPr>
              <a:t>Podría ayudar el utilizar ligas de goma, corbatas u otros materiales para jalar el cable físicamente hacia el hub.</a:t>
            </a:r>
            <a:endParaRPr lang="en-US" dirty="0">
              <a:sym typeface="Roboto"/>
            </a:endParaRPr>
          </a:p>
          <a:p>
            <a:pPr lvl="0"/>
            <a:endParaRPr lang="en-US" dirty="0">
              <a:sym typeface="Roboto"/>
            </a:endParaRPr>
          </a:p>
          <a:p>
            <a:endParaRPr lang="en-US" dirty="0"/>
          </a:p>
        </p:txBody>
      </p:sp>
      <p:pic>
        <p:nvPicPr>
          <p:cNvPr id="4" name="Google Shape;135;g72b7e979ef_0_18">
            <a:extLst>
              <a:ext uri="{FF2B5EF4-FFF2-40B4-BE49-F238E27FC236}">
                <a16:creationId xmlns:a16="http://schemas.microsoft.com/office/drawing/2014/main" id="{95D7F208-9C62-3644-B02C-6A1FEB4F6D98}"/>
              </a:ext>
            </a:extLst>
          </p:cNvPr>
          <p:cNvPicPr preferRelativeResize="0"/>
          <p:nvPr/>
        </p:nvPicPr>
        <p:blipFill rotWithShape="1">
          <a:blip r:embed="rId2">
            <a:alphaModFix/>
          </a:blip>
          <a:srcRect/>
          <a:stretch/>
        </p:blipFill>
        <p:spPr>
          <a:xfrm>
            <a:off x="4613880" y="2194066"/>
            <a:ext cx="4354800" cy="2642700"/>
          </a:xfrm>
          <a:prstGeom prst="rect">
            <a:avLst/>
          </a:prstGeom>
          <a:noFill/>
          <a:ln>
            <a:noFill/>
          </a:ln>
        </p:spPr>
      </p:pic>
      <p:sp>
        <p:nvSpPr>
          <p:cNvPr id="5" name="Footer Placeholder 4">
            <a:extLst>
              <a:ext uri="{FF2B5EF4-FFF2-40B4-BE49-F238E27FC236}">
                <a16:creationId xmlns:a16="http://schemas.microsoft.com/office/drawing/2014/main" id="{1010EAAF-9280-8045-B41F-E504B0D4FB62}"/>
              </a:ext>
            </a:extLst>
          </p:cNvPr>
          <p:cNvSpPr>
            <a:spLocks noGrp="1"/>
          </p:cNvSpPr>
          <p:nvPr>
            <p:ph type="ftr" idx="11"/>
          </p:nvPr>
        </p:nvSpPr>
        <p:spPr/>
        <p:txBody>
          <a:bodyPr/>
          <a:lstStyle/>
          <a:p>
            <a:r>
              <a:rPr lang="en-US"/>
              <a:t>Copyright 2020 FTCTutorials.com (Last edit 4/1/2020)</a:t>
            </a:r>
          </a:p>
        </p:txBody>
      </p:sp>
      <p:sp>
        <p:nvSpPr>
          <p:cNvPr id="6" name="Slide Number Placeholder 5">
            <a:extLst>
              <a:ext uri="{FF2B5EF4-FFF2-40B4-BE49-F238E27FC236}">
                <a16:creationId xmlns:a16="http://schemas.microsoft.com/office/drawing/2014/main" id="{6F192579-6198-CA46-BA1A-CC4FFD6BF45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5</a:t>
            </a:fld>
            <a:endParaRPr lang="en-US"/>
          </a:p>
        </p:txBody>
      </p:sp>
    </p:spTree>
    <p:extLst>
      <p:ext uri="{BB962C8B-B14F-4D97-AF65-F5344CB8AC3E}">
        <p14:creationId xmlns:p14="http://schemas.microsoft.com/office/powerpoint/2010/main" val="31841052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AC2F0D-2148-B249-9A0E-7FA7CA8B7A0F}"/>
              </a:ext>
            </a:extLst>
          </p:cNvPr>
          <p:cNvSpPr>
            <a:spLocks noGrp="1"/>
          </p:cNvSpPr>
          <p:nvPr>
            <p:ph type="title"/>
          </p:nvPr>
        </p:nvSpPr>
        <p:spPr/>
        <p:txBody>
          <a:bodyPr/>
          <a:lstStyle/>
          <a:p>
            <a:r>
              <a:rPr lang="es-419" dirty="0"/>
              <a:t>Conexiones eléctricas</a:t>
            </a:r>
            <a:endParaRPr lang="en-US" dirty="0"/>
          </a:p>
        </p:txBody>
      </p:sp>
      <p:sp>
        <p:nvSpPr>
          <p:cNvPr id="3" name="Text Placeholder 2">
            <a:extLst>
              <a:ext uri="{FF2B5EF4-FFF2-40B4-BE49-F238E27FC236}">
                <a16:creationId xmlns:a16="http://schemas.microsoft.com/office/drawing/2014/main" id="{2EC1CEEB-988A-5E4E-9A43-FC56F69F3579}"/>
              </a:ext>
            </a:extLst>
          </p:cNvPr>
          <p:cNvSpPr>
            <a:spLocks noGrp="1"/>
          </p:cNvSpPr>
          <p:nvPr>
            <p:ph type="body" idx="1"/>
          </p:nvPr>
        </p:nvSpPr>
        <p:spPr>
          <a:xfrm>
            <a:off x="259080" y="1249680"/>
            <a:ext cx="4195473" cy="5029199"/>
          </a:xfrm>
        </p:spPr>
        <p:txBody>
          <a:bodyPr>
            <a:normAutofit fontScale="92500" lnSpcReduction="20000"/>
          </a:bodyPr>
          <a:lstStyle/>
          <a:p>
            <a:pPr lvl="0"/>
            <a:r>
              <a:rPr lang="es-419" dirty="0">
                <a:sym typeface="Roboto"/>
              </a:rPr>
              <a:t>Reducir conexiones Tamiya a for de Anderson</a:t>
            </a:r>
            <a:endParaRPr lang="en-US" dirty="0">
              <a:sym typeface="Roboto"/>
            </a:endParaRPr>
          </a:p>
          <a:p>
            <a:pPr lvl="1"/>
            <a:r>
              <a:rPr lang="es-419" dirty="0">
                <a:sym typeface="Roboto"/>
              </a:rPr>
              <a:t>Los conectores Tamiya son el punto de fracaso numerosas veces </a:t>
            </a:r>
            <a:r>
              <a:rPr lang="en-US" dirty="0">
                <a:sym typeface="Roboto"/>
              </a:rPr>
              <a:t>– </a:t>
            </a:r>
            <a:r>
              <a:rPr lang="es-419" dirty="0">
                <a:sym typeface="Roboto"/>
              </a:rPr>
              <a:t>La conexión se suelta gradualmente conforme pasa el tiempo.</a:t>
            </a:r>
            <a:endParaRPr lang="en-US" dirty="0">
              <a:sym typeface="Roboto"/>
            </a:endParaRPr>
          </a:p>
          <a:p>
            <a:pPr lvl="2"/>
            <a:r>
              <a:rPr lang="en-US" dirty="0" err="1">
                <a:sym typeface="Roboto"/>
              </a:rPr>
              <a:t>Intelitek</a:t>
            </a:r>
            <a:r>
              <a:rPr lang="en-US" dirty="0">
                <a:sym typeface="Roboto"/>
              </a:rPr>
              <a:t> </a:t>
            </a:r>
            <a:r>
              <a:rPr lang="es-419" dirty="0">
                <a:sym typeface="Roboto"/>
              </a:rPr>
              <a:t>tiene un buen tutorial sobre cómo conectar los conectores Anderson Power Pole </a:t>
            </a:r>
            <a:endParaRPr lang="en-US" dirty="0">
              <a:sym typeface="Roboto"/>
            </a:endParaRPr>
          </a:p>
          <a:p>
            <a:pPr lvl="2"/>
            <a:r>
              <a:rPr lang="es-419" dirty="0">
                <a:sym typeface="Roboto"/>
              </a:rPr>
              <a:t>Se consciente que remplazando el cable en el PDM anulará la garantía – considera usar un adaptador</a:t>
            </a:r>
            <a:endParaRPr lang="en-US" dirty="0">
              <a:sym typeface="Roboto"/>
            </a:endParaRPr>
          </a:p>
          <a:p>
            <a:pPr lvl="0"/>
            <a:r>
              <a:rPr lang="es-419" dirty="0">
                <a:sym typeface="Roboto"/>
              </a:rPr>
              <a:t>Evita excesivamente cables largos</a:t>
            </a:r>
            <a:endParaRPr lang="en-US" dirty="0">
              <a:sym typeface="Roboto"/>
            </a:endParaRPr>
          </a:p>
          <a:p>
            <a:pPr lvl="1"/>
            <a:r>
              <a:rPr lang="es-419" dirty="0">
                <a:sym typeface="Roboto"/>
              </a:rPr>
              <a:t>Especialmente controles </a:t>
            </a:r>
            <a:r>
              <a:rPr lang="en-US" dirty="0">
                <a:sym typeface="Roboto"/>
              </a:rPr>
              <a:t>motor/servo</a:t>
            </a:r>
          </a:p>
          <a:p>
            <a:pPr lvl="0"/>
            <a:endParaRPr lang="en-US" dirty="0">
              <a:sym typeface="Roboto"/>
            </a:endParaRPr>
          </a:p>
          <a:p>
            <a:endParaRPr lang="en-US" dirty="0"/>
          </a:p>
        </p:txBody>
      </p:sp>
      <p:pic>
        <p:nvPicPr>
          <p:cNvPr id="4" name="Google Shape;143;g72b7e979ef_0_47">
            <a:extLst>
              <a:ext uri="{FF2B5EF4-FFF2-40B4-BE49-F238E27FC236}">
                <a16:creationId xmlns:a16="http://schemas.microsoft.com/office/drawing/2014/main" id="{80049E92-4F0C-674C-A598-703D64E3CD28}"/>
              </a:ext>
            </a:extLst>
          </p:cNvPr>
          <p:cNvPicPr preferRelativeResize="0"/>
          <p:nvPr/>
        </p:nvPicPr>
        <p:blipFill rotWithShape="1">
          <a:blip r:embed="rId2">
            <a:alphaModFix/>
          </a:blip>
          <a:srcRect/>
          <a:stretch/>
        </p:blipFill>
        <p:spPr>
          <a:xfrm>
            <a:off x="4689448" y="2107648"/>
            <a:ext cx="4354800" cy="2642700"/>
          </a:xfrm>
          <a:prstGeom prst="rect">
            <a:avLst/>
          </a:prstGeom>
          <a:noFill/>
          <a:ln>
            <a:noFill/>
          </a:ln>
        </p:spPr>
      </p:pic>
      <p:sp>
        <p:nvSpPr>
          <p:cNvPr id="7" name="Footer Placeholder 6">
            <a:extLst>
              <a:ext uri="{FF2B5EF4-FFF2-40B4-BE49-F238E27FC236}">
                <a16:creationId xmlns:a16="http://schemas.microsoft.com/office/drawing/2014/main" id="{A8F4B506-0CF0-FC44-B78A-026C77EEF669}"/>
              </a:ext>
            </a:extLst>
          </p:cNvPr>
          <p:cNvSpPr>
            <a:spLocks noGrp="1"/>
          </p:cNvSpPr>
          <p:nvPr>
            <p:ph type="ftr" idx="11"/>
          </p:nvPr>
        </p:nvSpPr>
        <p:spPr/>
        <p:txBody>
          <a:bodyPr/>
          <a:lstStyle/>
          <a:p>
            <a:r>
              <a:rPr lang="en-US"/>
              <a:t>Copyright 2020 FTCTutorials.com (Last edit 4/1/2020)</a:t>
            </a:r>
          </a:p>
        </p:txBody>
      </p:sp>
      <p:sp>
        <p:nvSpPr>
          <p:cNvPr id="8" name="Slide Number Placeholder 7">
            <a:extLst>
              <a:ext uri="{FF2B5EF4-FFF2-40B4-BE49-F238E27FC236}">
                <a16:creationId xmlns:a16="http://schemas.microsoft.com/office/drawing/2014/main" id="{518EE71E-C768-B64F-95FD-11C9E0E7691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6</a:t>
            </a:fld>
            <a:endParaRPr lang="en-US"/>
          </a:p>
        </p:txBody>
      </p:sp>
    </p:spTree>
    <p:extLst>
      <p:ext uri="{BB962C8B-B14F-4D97-AF65-F5344CB8AC3E}">
        <p14:creationId xmlns:p14="http://schemas.microsoft.com/office/powerpoint/2010/main" val="23680555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F56D3C-C8DA-3343-B4D3-F677FF12C856}"/>
              </a:ext>
            </a:extLst>
          </p:cNvPr>
          <p:cNvSpPr>
            <a:spLocks noGrp="1"/>
          </p:cNvSpPr>
          <p:nvPr>
            <p:ph type="title"/>
          </p:nvPr>
        </p:nvSpPr>
        <p:spPr>
          <a:xfrm>
            <a:off x="259080" y="365125"/>
            <a:ext cx="8663940" cy="739775"/>
          </a:xfrm>
        </p:spPr>
        <p:txBody>
          <a:bodyPr/>
          <a:lstStyle/>
          <a:p>
            <a:r>
              <a:rPr lang="es-419" dirty="0">
                <a:sym typeface="Audiowide"/>
              </a:rPr>
              <a:t>Desconexión USB</a:t>
            </a:r>
            <a:endParaRPr lang="en-US" dirty="0"/>
          </a:p>
        </p:txBody>
      </p:sp>
      <p:sp>
        <p:nvSpPr>
          <p:cNvPr id="3" name="Text Placeholder 2">
            <a:extLst>
              <a:ext uri="{FF2B5EF4-FFF2-40B4-BE49-F238E27FC236}">
                <a16:creationId xmlns:a16="http://schemas.microsoft.com/office/drawing/2014/main" id="{92A7AB7E-9C92-3045-8D5E-097D2E6EB4DC}"/>
              </a:ext>
            </a:extLst>
          </p:cNvPr>
          <p:cNvSpPr>
            <a:spLocks noGrp="1"/>
          </p:cNvSpPr>
          <p:nvPr>
            <p:ph type="body" idx="1"/>
          </p:nvPr>
        </p:nvSpPr>
        <p:spPr/>
        <p:txBody>
          <a:bodyPr>
            <a:normAutofit fontScale="92500" lnSpcReduction="10000"/>
          </a:bodyPr>
          <a:lstStyle/>
          <a:p>
            <a:pPr lvl="0"/>
            <a:r>
              <a:rPr lang="es-419" dirty="0">
                <a:sym typeface="Roboto"/>
              </a:rPr>
              <a:t>Una causa común de problemas con el robot son las conexiones USB</a:t>
            </a:r>
            <a:endParaRPr lang="en-US" dirty="0">
              <a:sym typeface="Roboto"/>
            </a:endParaRPr>
          </a:p>
          <a:p>
            <a:pPr lvl="0"/>
            <a:r>
              <a:rPr lang="es-419" dirty="0">
                <a:sym typeface="Roboto"/>
              </a:rPr>
              <a:t>Despues de que muchas se desconectan y vuelven a conectarse, las conexiones USB se doblan o aflojan</a:t>
            </a:r>
            <a:endParaRPr lang="en-US" dirty="0">
              <a:sym typeface="Roboto"/>
            </a:endParaRPr>
          </a:p>
          <a:p>
            <a:pPr lvl="0"/>
            <a:r>
              <a:rPr lang="es-419" dirty="0">
                <a:sym typeface="Roboto"/>
              </a:rPr>
              <a:t>Movimiento del robot puede menear los cables y ocasionar una desconexión temporal o permanente</a:t>
            </a:r>
            <a:endParaRPr lang="en-US" dirty="0">
              <a:sym typeface="Roboto"/>
            </a:endParaRPr>
          </a:p>
          <a:p>
            <a:pPr lvl="0"/>
            <a:r>
              <a:rPr lang="es-419" dirty="0">
                <a:sym typeface="Roboto"/>
              </a:rPr>
              <a:t>Impactos con robots, paredes o elementos del juego pueden desconectar temporalmente los cables USB y la interrupción puede causar que el robot deje de responder</a:t>
            </a:r>
            <a:endParaRPr lang="en-US" dirty="0">
              <a:sym typeface="Roboto"/>
            </a:endParaRPr>
          </a:p>
          <a:p>
            <a:pPr lvl="0"/>
            <a:r>
              <a:rPr lang="es-419" dirty="0">
                <a:sym typeface="Roboto"/>
              </a:rPr>
              <a:t>Soluciones</a:t>
            </a:r>
            <a:r>
              <a:rPr lang="en-US" dirty="0">
                <a:sym typeface="Roboto"/>
              </a:rPr>
              <a:t>:</a:t>
            </a:r>
          </a:p>
          <a:p>
            <a:pPr lvl="1"/>
            <a:r>
              <a:rPr lang="es-419" dirty="0">
                <a:sym typeface="Roboto"/>
              </a:rPr>
              <a:t>Usa cables de ángulo recto y sujétalo al robot i.e. con ligas de goma.</a:t>
            </a:r>
            <a:endParaRPr lang="en-US" dirty="0">
              <a:sym typeface="Roboto"/>
            </a:endParaRPr>
          </a:p>
          <a:p>
            <a:pPr lvl="1"/>
            <a:r>
              <a:rPr lang="es-419" dirty="0">
                <a:sym typeface="Roboto"/>
              </a:rPr>
              <a:t>Trae varios cables de sobra</a:t>
            </a:r>
            <a:r>
              <a:rPr lang="en-US" dirty="0">
                <a:sym typeface="Roboto"/>
              </a:rPr>
              <a:t> (</a:t>
            </a:r>
            <a:r>
              <a:rPr lang="es-419" dirty="0">
                <a:sym typeface="Roboto"/>
              </a:rPr>
              <a:t>baratos desde</a:t>
            </a:r>
            <a:r>
              <a:rPr lang="en-US" dirty="0">
                <a:sym typeface="Roboto"/>
              </a:rPr>
              <a:t> Monoprice!)</a:t>
            </a:r>
          </a:p>
          <a:p>
            <a:pPr lvl="1"/>
            <a:r>
              <a:rPr lang="es-419" dirty="0">
                <a:sym typeface="Roboto"/>
              </a:rPr>
              <a:t>Cuando sea disponible, usar ADB en vez de WiFi para evitar conexiones y desconexiones extra</a:t>
            </a:r>
            <a:endParaRPr lang="en-US" dirty="0">
              <a:sym typeface="Roboto"/>
            </a:endParaRPr>
          </a:p>
          <a:p>
            <a:pPr lvl="1"/>
            <a:r>
              <a:rPr lang="es-419" dirty="0">
                <a:sym typeface="Roboto"/>
              </a:rPr>
              <a:t>Actualizaciones a FTC SDK han mejorado la fiabilidad de comunicaciones USB y mejorado reacciones hacia eventos ESD.</a:t>
            </a:r>
            <a:endParaRPr lang="en-US" dirty="0">
              <a:sym typeface="Roboto"/>
            </a:endParaRPr>
          </a:p>
          <a:p>
            <a:endParaRPr lang="en-US" dirty="0"/>
          </a:p>
        </p:txBody>
      </p:sp>
      <p:sp>
        <p:nvSpPr>
          <p:cNvPr id="4" name="Footer Placeholder 3">
            <a:extLst>
              <a:ext uri="{FF2B5EF4-FFF2-40B4-BE49-F238E27FC236}">
                <a16:creationId xmlns:a16="http://schemas.microsoft.com/office/drawing/2014/main" id="{4523D297-0E95-DD4B-834C-F9700CB7438E}"/>
              </a:ext>
            </a:extLst>
          </p:cNvPr>
          <p:cNvSpPr>
            <a:spLocks noGrp="1"/>
          </p:cNvSpPr>
          <p:nvPr>
            <p:ph type="ftr" idx="11"/>
          </p:nvPr>
        </p:nvSpPr>
        <p:spPr/>
        <p:txBody>
          <a:bodyPr/>
          <a:lstStyle/>
          <a:p>
            <a:r>
              <a:rPr lang="en-US"/>
              <a:t>Copyright 2020 FTCTutorials.com (Last edit 4/1/2020)</a:t>
            </a:r>
          </a:p>
        </p:txBody>
      </p:sp>
      <p:sp>
        <p:nvSpPr>
          <p:cNvPr id="5" name="Slide Number Placeholder 4">
            <a:extLst>
              <a:ext uri="{FF2B5EF4-FFF2-40B4-BE49-F238E27FC236}">
                <a16:creationId xmlns:a16="http://schemas.microsoft.com/office/drawing/2014/main" id="{09F57F4E-F70C-A04F-8F5D-E1860297EF1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7</a:t>
            </a:fld>
            <a:endParaRPr lang="en-US"/>
          </a:p>
        </p:txBody>
      </p:sp>
    </p:spTree>
    <p:extLst>
      <p:ext uri="{BB962C8B-B14F-4D97-AF65-F5344CB8AC3E}">
        <p14:creationId xmlns:p14="http://schemas.microsoft.com/office/powerpoint/2010/main" val="15666337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DBA3F2-4E4A-1C49-ADD2-16743D67293C}"/>
              </a:ext>
            </a:extLst>
          </p:cNvPr>
          <p:cNvSpPr>
            <a:spLocks noGrp="1"/>
          </p:cNvSpPr>
          <p:nvPr>
            <p:ph type="title"/>
          </p:nvPr>
        </p:nvSpPr>
        <p:spPr/>
        <p:txBody>
          <a:bodyPr/>
          <a:lstStyle/>
          <a:p>
            <a:r>
              <a:rPr lang="es-419" dirty="0"/>
              <a:t>Potencia de batería</a:t>
            </a:r>
            <a:endParaRPr lang="en-US" dirty="0"/>
          </a:p>
        </p:txBody>
      </p:sp>
      <p:sp>
        <p:nvSpPr>
          <p:cNvPr id="3" name="Text Placeholder 2">
            <a:extLst>
              <a:ext uri="{FF2B5EF4-FFF2-40B4-BE49-F238E27FC236}">
                <a16:creationId xmlns:a16="http://schemas.microsoft.com/office/drawing/2014/main" id="{9322FF9D-348C-F645-BC2D-32822C044FFE}"/>
              </a:ext>
            </a:extLst>
          </p:cNvPr>
          <p:cNvSpPr>
            <a:spLocks noGrp="1"/>
          </p:cNvSpPr>
          <p:nvPr>
            <p:ph type="body" idx="1"/>
          </p:nvPr>
        </p:nvSpPr>
        <p:spPr/>
        <p:txBody>
          <a:bodyPr>
            <a:normAutofit lnSpcReduction="10000"/>
          </a:bodyPr>
          <a:lstStyle/>
          <a:p>
            <a:pPr lvl="0"/>
            <a:r>
              <a:rPr lang="es-419" dirty="0">
                <a:sym typeface="Roboto"/>
              </a:rPr>
              <a:t>Baterías de baja potencia en un robot pueden llevar a un movimiento lento o a no poder moverse</a:t>
            </a:r>
            <a:endParaRPr lang="en-US" dirty="0">
              <a:sym typeface="Roboto"/>
            </a:endParaRPr>
          </a:p>
          <a:p>
            <a:pPr lvl="0"/>
            <a:r>
              <a:rPr lang="es-419" dirty="0">
                <a:sym typeface="Roboto"/>
              </a:rPr>
              <a:t>Siempre es una buena idea tener sus baterías lo más cargadas posible, aunque esto puede ser difícil con los horarios de partidas muy apretados.</a:t>
            </a:r>
            <a:endParaRPr lang="en-US" dirty="0">
              <a:sym typeface="Roboto"/>
            </a:endParaRPr>
          </a:p>
          <a:p>
            <a:pPr lvl="0"/>
            <a:r>
              <a:rPr lang="es-419" dirty="0">
                <a:sym typeface="Roboto"/>
              </a:rPr>
              <a:t>Tener siempre a la mano una o más baterías lo suficientemente cargadas</a:t>
            </a:r>
            <a:endParaRPr lang="en-US" dirty="0">
              <a:sym typeface="Roboto"/>
            </a:endParaRPr>
          </a:p>
          <a:p>
            <a:pPr lvl="0"/>
            <a:r>
              <a:rPr lang="es-419" dirty="0">
                <a:sym typeface="Roboto"/>
              </a:rPr>
              <a:t>Recuerda </a:t>
            </a:r>
            <a:r>
              <a:rPr lang="en-US" dirty="0">
                <a:sym typeface="Roboto"/>
              </a:rPr>
              <a:t>–</a:t>
            </a:r>
            <a:r>
              <a:rPr lang="es-419" dirty="0">
                <a:sym typeface="Roboto"/>
              </a:rPr>
              <a:t> Si acabas de hacer 10 pruebas del funcionamiento del robot en la cancha de práctica antes de tu próxima partida, probablemente tus baterías tengan carga baja!</a:t>
            </a:r>
            <a:endParaRPr lang="en-US" dirty="0">
              <a:sym typeface="Roboto"/>
            </a:endParaRPr>
          </a:p>
          <a:p>
            <a:pPr lvl="0"/>
            <a:r>
              <a:rPr lang="es-419" dirty="0">
                <a:sym typeface="Roboto"/>
              </a:rPr>
              <a:t>Pueden haber problemas al tratar de configurar el control del robot si la batería está debajo de cierto voltaje </a:t>
            </a:r>
            <a:endParaRPr lang="en-US" dirty="0">
              <a:sym typeface="Roboto"/>
            </a:endParaRPr>
          </a:p>
          <a:p>
            <a:pPr lvl="0"/>
            <a:r>
              <a:rPr lang="es-419" dirty="0">
                <a:sym typeface="Roboto"/>
              </a:rPr>
              <a:t>Asegúrate de que ambos teléfonos también estén cargados – invierte en cargadores de alto amperaje </a:t>
            </a:r>
            <a:endParaRPr lang="en-US" dirty="0">
              <a:sym typeface="Roboto"/>
            </a:endParaRPr>
          </a:p>
          <a:p>
            <a:endParaRPr lang="en-US" dirty="0"/>
          </a:p>
        </p:txBody>
      </p:sp>
      <p:sp>
        <p:nvSpPr>
          <p:cNvPr id="6" name="Footer Placeholder 5">
            <a:extLst>
              <a:ext uri="{FF2B5EF4-FFF2-40B4-BE49-F238E27FC236}">
                <a16:creationId xmlns:a16="http://schemas.microsoft.com/office/drawing/2014/main" id="{25E852B4-43D8-5D44-BE72-D22944F501EE}"/>
              </a:ext>
            </a:extLst>
          </p:cNvPr>
          <p:cNvSpPr>
            <a:spLocks noGrp="1"/>
          </p:cNvSpPr>
          <p:nvPr>
            <p:ph type="ftr" idx="11"/>
          </p:nvPr>
        </p:nvSpPr>
        <p:spPr/>
        <p:txBody>
          <a:bodyPr/>
          <a:lstStyle/>
          <a:p>
            <a:r>
              <a:rPr lang="en-US"/>
              <a:t>Copyright 2020 FTCTutorials.com (Last edit 4/1/2020)</a:t>
            </a:r>
          </a:p>
        </p:txBody>
      </p:sp>
      <p:sp>
        <p:nvSpPr>
          <p:cNvPr id="7" name="Slide Number Placeholder 6">
            <a:extLst>
              <a:ext uri="{FF2B5EF4-FFF2-40B4-BE49-F238E27FC236}">
                <a16:creationId xmlns:a16="http://schemas.microsoft.com/office/drawing/2014/main" id="{D0C9FE68-0901-D442-ADA1-926381EB38E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8</a:t>
            </a:fld>
            <a:endParaRPr lang="en-US"/>
          </a:p>
        </p:txBody>
      </p:sp>
    </p:spTree>
    <p:extLst>
      <p:ext uri="{BB962C8B-B14F-4D97-AF65-F5344CB8AC3E}">
        <p14:creationId xmlns:p14="http://schemas.microsoft.com/office/powerpoint/2010/main" val="37393367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236504-75D3-BE4B-A4F4-63634D4D16BF}"/>
              </a:ext>
            </a:extLst>
          </p:cNvPr>
          <p:cNvSpPr>
            <a:spLocks noGrp="1"/>
          </p:cNvSpPr>
          <p:nvPr>
            <p:ph type="title"/>
          </p:nvPr>
        </p:nvSpPr>
        <p:spPr/>
        <p:txBody>
          <a:bodyPr/>
          <a:lstStyle/>
          <a:p>
            <a:r>
              <a:rPr lang="es-419" dirty="0">
                <a:sym typeface="Audiowide"/>
              </a:rPr>
              <a:t>Más tips </a:t>
            </a:r>
            <a:endParaRPr lang="en-US" dirty="0"/>
          </a:p>
        </p:txBody>
      </p:sp>
      <p:sp>
        <p:nvSpPr>
          <p:cNvPr id="3" name="Text Placeholder 2">
            <a:extLst>
              <a:ext uri="{FF2B5EF4-FFF2-40B4-BE49-F238E27FC236}">
                <a16:creationId xmlns:a16="http://schemas.microsoft.com/office/drawing/2014/main" id="{B69FEA41-E0ED-0848-95A6-4D5959D7FA44}"/>
              </a:ext>
            </a:extLst>
          </p:cNvPr>
          <p:cNvSpPr>
            <a:spLocks noGrp="1"/>
          </p:cNvSpPr>
          <p:nvPr>
            <p:ph type="body" idx="1"/>
          </p:nvPr>
        </p:nvSpPr>
        <p:spPr/>
        <p:txBody>
          <a:bodyPr/>
          <a:lstStyle/>
          <a:p>
            <a:pPr lvl="0"/>
            <a:r>
              <a:rPr lang="es-419" dirty="0">
                <a:sym typeface="Roboto"/>
              </a:rPr>
              <a:t>No pongas el teléfono a la mitad del robot</a:t>
            </a:r>
            <a:endParaRPr lang="en-US" dirty="0">
              <a:sym typeface="Roboto"/>
            </a:endParaRPr>
          </a:p>
          <a:p>
            <a:pPr lvl="1"/>
            <a:r>
              <a:rPr lang="es-419" dirty="0">
                <a:sym typeface="Roboto"/>
              </a:rPr>
              <a:t>Colóquenlo a lo alto y apartado del metal</a:t>
            </a:r>
            <a:endParaRPr lang="en-US" dirty="0">
              <a:sym typeface="Roboto"/>
            </a:endParaRPr>
          </a:p>
          <a:p>
            <a:pPr lvl="1"/>
            <a:r>
              <a:rPr lang="es-419" dirty="0">
                <a:sym typeface="Roboto"/>
              </a:rPr>
              <a:t>Asegurence de que la pantalla con el control del robot sea visible</a:t>
            </a:r>
            <a:endParaRPr lang="en-US" dirty="0">
              <a:sym typeface="Roboto"/>
            </a:endParaRPr>
          </a:p>
          <a:p>
            <a:pPr lvl="0"/>
            <a:r>
              <a:rPr lang="es-419" dirty="0">
                <a:sym typeface="Roboto"/>
              </a:rPr>
              <a:t>Reduzcan ruido inalámbrico acoplado a través de cables USB – prueben un Estrangulador de ferrita</a:t>
            </a:r>
            <a:endParaRPr lang="en-US" dirty="0">
              <a:sym typeface="Roboto"/>
            </a:endParaRPr>
          </a:p>
          <a:p>
            <a:pPr lvl="1"/>
            <a:r>
              <a:rPr lang="es-419" dirty="0">
                <a:sym typeface="Roboto"/>
              </a:rPr>
              <a:t>Pueden comprar por pocos dólares en Radio Shack u otro lugar no fuera de minoristas comerciales</a:t>
            </a:r>
            <a:endParaRPr lang="en-US" dirty="0">
              <a:sym typeface="Roboto"/>
            </a:endParaRPr>
          </a:p>
          <a:p>
            <a:pPr lvl="1"/>
            <a:r>
              <a:rPr lang="en-US" dirty="0">
                <a:sym typeface="Roboto"/>
              </a:rPr>
              <a:t>Snaps</a:t>
            </a:r>
            <a:r>
              <a:rPr lang="es-419" dirty="0">
                <a:sym typeface="Roboto"/>
              </a:rPr>
              <a:t> en el principio y fin del cable USB</a:t>
            </a:r>
            <a:endParaRPr lang="en-US" dirty="0">
              <a:sym typeface="Roboto"/>
            </a:endParaRPr>
          </a:p>
          <a:p>
            <a:pPr lvl="0"/>
            <a:r>
              <a:rPr lang="es-419" dirty="0">
                <a:sym typeface="Roboto"/>
              </a:rPr>
              <a:t>También busquen por protectores de sobretensiones USB para proteger de la estática</a:t>
            </a:r>
            <a:endParaRPr lang="en-US" dirty="0">
              <a:sym typeface="Roboto"/>
            </a:endParaRPr>
          </a:p>
          <a:p>
            <a:endParaRPr lang="en-US" dirty="0"/>
          </a:p>
        </p:txBody>
      </p:sp>
      <p:pic>
        <p:nvPicPr>
          <p:cNvPr id="4" name="Google Shape;165;g72b7e979ef_0_63" descr="Snap Choke Core">
            <a:extLst>
              <a:ext uri="{FF2B5EF4-FFF2-40B4-BE49-F238E27FC236}">
                <a16:creationId xmlns:a16="http://schemas.microsoft.com/office/drawing/2014/main" id="{92736040-775B-7F49-A4AC-161A36287D70}"/>
              </a:ext>
            </a:extLst>
          </p:cNvPr>
          <p:cNvPicPr preferRelativeResize="0"/>
          <p:nvPr/>
        </p:nvPicPr>
        <p:blipFill rotWithShape="1">
          <a:blip r:embed="rId2">
            <a:alphaModFix/>
          </a:blip>
          <a:srcRect/>
          <a:stretch/>
        </p:blipFill>
        <p:spPr>
          <a:xfrm>
            <a:off x="6679394" y="111102"/>
            <a:ext cx="2464594" cy="1579333"/>
          </a:xfrm>
          <a:prstGeom prst="rect">
            <a:avLst/>
          </a:prstGeom>
          <a:noFill/>
          <a:ln>
            <a:noFill/>
          </a:ln>
        </p:spPr>
      </p:pic>
      <p:sp>
        <p:nvSpPr>
          <p:cNvPr id="7" name="Footer Placeholder 6">
            <a:extLst>
              <a:ext uri="{FF2B5EF4-FFF2-40B4-BE49-F238E27FC236}">
                <a16:creationId xmlns:a16="http://schemas.microsoft.com/office/drawing/2014/main" id="{26FC7474-7FF5-1C4E-A3B7-E9E22CA1247A}"/>
              </a:ext>
            </a:extLst>
          </p:cNvPr>
          <p:cNvSpPr>
            <a:spLocks noGrp="1"/>
          </p:cNvSpPr>
          <p:nvPr>
            <p:ph type="ftr" idx="11"/>
          </p:nvPr>
        </p:nvSpPr>
        <p:spPr/>
        <p:txBody>
          <a:bodyPr/>
          <a:lstStyle/>
          <a:p>
            <a:r>
              <a:rPr lang="en-US"/>
              <a:t>Copyright 2020 FTCTutorials.com (Last edit 4/1/2020)</a:t>
            </a:r>
          </a:p>
        </p:txBody>
      </p:sp>
      <p:sp>
        <p:nvSpPr>
          <p:cNvPr id="8" name="Slide Number Placeholder 7">
            <a:extLst>
              <a:ext uri="{FF2B5EF4-FFF2-40B4-BE49-F238E27FC236}">
                <a16:creationId xmlns:a16="http://schemas.microsoft.com/office/drawing/2014/main" id="{7E0EB141-4DB2-BB48-B2E3-6DE3181A7FD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9</a:t>
            </a:fld>
            <a:endParaRPr lang="en-US"/>
          </a:p>
        </p:txBody>
      </p:sp>
    </p:spTree>
    <p:extLst>
      <p:ext uri="{BB962C8B-B14F-4D97-AF65-F5344CB8AC3E}">
        <p14:creationId xmlns:p14="http://schemas.microsoft.com/office/powerpoint/2010/main" val="3891419705"/>
      </p:ext>
    </p:extLst>
  </p:cSld>
  <p:clrMapOvr>
    <a:masterClrMapping/>
  </p:clrMapOvr>
</p:sld>
</file>

<file path=ppt/theme/theme1.xml><?xml version="1.0" encoding="utf-8"?>
<a:theme xmlns:a="http://schemas.openxmlformats.org/drawingml/2006/main" name="BrushVTI">
  <a:themeElements>
    <a:clrScheme name="Custom 17">
      <a:dk1>
        <a:srgbClr val="000000"/>
      </a:dk1>
      <a:lt1>
        <a:srgbClr val="FFFFFF"/>
      </a:lt1>
      <a:dk2>
        <a:srgbClr val="57495C"/>
      </a:dk2>
      <a:lt2>
        <a:srgbClr val="E7E6E6"/>
      </a:lt2>
      <a:accent1>
        <a:srgbClr val="F07C98"/>
      </a:accent1>
      <a:accent2>
        <a:srgbClr val="A6778D"/>
      </a:accent2>
      <a:accent3>
        <a:srgbClr val="768BA6"/>
      </a:accent3>
      <a:accent4>
        <a:srgbClr val="E8908B"/>
      </a:accent4>
      <a:accent5>
        <a:srgbClr val="C47A93"/>
      </a:accent5>
      <a:accent6>
        <a:srgbClr val="70A8DB"/>
      </a:accent6>
      <a:hlink>
        <a:srgbClr val="EB8067"/>
      </a:hlink>
      <a:folHlink>
        <a:srgbClr val="7BC7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TotalTime>
  <Words>2496</Words>
  <Application>Microsoft Macintosh PowerPoint</Application>
  <PresentationFormat>On-screen Show (4:3)</PresentationFormat>
  <Paragraphs>245</Paragraphs>
  <Slides>24</Slides>
  <Notes>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24</vt:i4>
      </vt:variant>
    </vt:vector>
  </HeadingPairs>
  <TitlesOfParts>
    <vt:vector size="31" baseType="lpstr">
      <vt:lpstr>Arial</vt:lpstr>
      <vt:lpstr>Helvetica Neue</vt:lpstr>
      <vt:lpstr>Audiowide</vt:lpstr>
      <vt:lpstr>Century Gothic</vt:lpstr>
      <vt:lpstr>Abril Fatface</vt:lpstr>
      <vt:lpstr>Calibri</vt:lpstr>
      <vt:lpstr>BrushVTI</vt:lpstr>
      <vt:lpstr>Mejores prácticas de FTA</vt:lpstr>
      <vt:lpstr>Causas comunes del mal funcionamiento de un robot:</vt:lpstr>
      <vt:lpstr>Concepciones erróneas comunes en el equipo</vt:lpstr>
      <vt:lpstr>Arreglando y previniendo problemas</vt:lpstr>
      <vt:lpstr>Conexiones eléctricas</vt:lpstr>
      <vt:lpstr>Conexiones eléctricas</vt:lpstr>
      <vt:lpstr>Desconexión USB</vt:lpstr>
      <vt:lpstr>Potencia de batería</vt:lpstr>
      <vt:lpstr>Más tips </vt:lpstr>
      <vt:lpstr>Electricidad estática</vt:lpstr>
      <vt:lpstr>Contacto físico</vt:lpstr>
      <vt:lpstr>Interferencia Wi-Fi</vt:lpstr>
      <vt:lpstr>Controles del juego</vt:lpstr>
      <vt:lpstr>Otras buenas prácticas</vt:lpstr>
      <vt:lpstr>Construcción del robot </vt:lpstr>
      <vt:lpstr>Construcción del robot</vt:lpstr>
      <vt:lpstr>Programación del robot </vt:lpstr>
      <vt:lpstr>Programación del robot </vt:lpstr>
      <vt:lpstr>Estén preparados</vt:lpstr>
      <vt:lpstr>Precauciones extra </vt:lpstr>
      <vt:lpstr>Cuando en duda….</vt:lpstr>
      <vt:lpstr>Lidiando con estática</vt:lpstr>
      <vt:lpstr>Créditos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FTA’s Best Practices</dc:title>
  <dc:creator>Srinivasan Seshan</dc:creator>
  <cp:lastModifiedBy>Adriana Lorena Avitia Palma</cp:lastModifiedBy>
  <cp:revision>5</cp:revision>
  <dcterms:created xsi:type="dcterms:W3CDTF">2020-03-03T17:05:41Z</dcterms:created>
  <dcterms:modified xsi:type="dcterms:W3CDTF">2020-04-14T04:07:24Z</dcterms:modified>
</cp:coreProperties>
</file>